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9" r:id="rId1"/>
    <p:sldMasterId id="2147483927" r:id="rId2"/>
  </p:sldMasterIdLst>
  <p:notesMasterIdLst>
    <p:notesMasterId r:id="rId48"/>
  </p:notesMasterIdLst>
  <p:handoutMasterIdLst>
    <p:handoutMasterId r:id="rId49"/>
  </p:handoutMasterIdLst>
  <p:sldIdLst>
    <p:sldId id="977" r:id="rId3"/>
    <p:sldId id="1102" r:id="rId4"/>
    <p:sldId id="1081" r:id="rId5"/>
    <p:sldId id="1053" r:id="rId6"/>
    <p:sldId id="1157" r:id="rId7"/>
    <p:sldId id="1139" r:id="rId8"/>
    <p:sldId id="1118" r:id="rId9"/>
    <p:sldId id="1086" r:id="rId10"/>
    <p:sldId id="1087" r:id="rId11"/>
    <p:sldId id="1088" r:id="rId12"/>
    <p:sldId id="1101" r:id="rId13"/>
    <p:sldId id="1136" r:id="rId14"/>
    <p:sldId id="1141" r:id="rId15"/>
    <p:sldId id="1119" r:id="rId16"/>
    <p:sldId id="1120" r:id="rId17"/>
    <p:sldId id="1096" r:id="rId18"/>
    <p:sldId id="1137" r:id="rId19"/>
    <p:sldId id="1131" r:id="rId20"/>
    <p:sldId id="1082" r:id="rId21"/>
    <p:sldId id="1083" r:id="rId22"/>
    <p:sldId id="1143" r:id="rId23"/>
    <p:sldId id="1093" r:id="rId24"/>
    <p:sldId id="1142" r:id="rId25"/>
    <p:sldId id="1144" r:id="rId26"/>
    <p:sldId id="1129" r:id="rId27"/>
    <p:sldId id="1128" r:id="rId28"/>
    <p:sldId id="1114" r:id="rId29"/>
    <p:sldId id="1130" r:id="rId30"/>
    <p:sldId id="1145" r:id="rId31"/>
    <p:sldId id="1146" r:id="rId32"/>
    <p:sldId id="1150" r:id="rId33"/>
    <p:sldId id="1147" r:id="rId34"/>
    <p:sldId id="1149" r:id="rId35"/>
    <p:sldId id="1152" r:id="rId36"/>
    <p:sldId id="1151" r:id="rId37"/>
    <p:sldId id="1148" r:id="rId38"/>
    <p:sldId id="1153" r:id="rId39"/>
    <p:sldId id="1156" r:id="rId40"/>
    <p:sldId id="1154" r:id="rId41"/>
    <p:sldId id="1159" r:id="rId42"/>
    <p:sldId id="1161" r:id="rId43"/>
    <p:sldId id="1158" r:id="rId44"/>
    <p:sldId id="1160" r:id="rId45"/>
    <p:sldId id="1155" r:id="rId46"/>
    <p:sldId id="1078" r:id="rId47"/>
  </p:sldIdLst>
  <p:sldSz cx="24382413" cy="13716000"/>
  <p:notesSz cx="6858000" cy="9144000"/>
  <p:defaultTextStyle>
    <a:defPPr>
      <a:defRPr lang="ru-RU"/>
    </a:defPPr>
    <a:lvl1pPr marL="0" algn="l" defTabSz="1828595" rtl="0" eaLnBrk="1" latinLnBrk="0" hangingPunct="1">
      <a:defRPr sz="3600" kern="1200">
        <a:solidFill>
          <a:schemeClr val="tx1"/>
        </a:solidFill>
        <a:latin typeface="+mn-lt"/>
        <a:ea typeface="+mn-ea"/>
        <a:cs typeface="+mn-cs"/>
      </a:defRPr>
    </a:lvl1pPr>
    <a:lvl2pPr marL="914298" algn="l" defTabSz="1828595" rtl="0" eaLnBrk="1" latinLnBrk="0" hangingPunct="1">
      <a:defRPr sz="3600" kern="1200">
        <a:solidFill>
          <a:schemeClr val="tx1"/>
        </a:solidFill>
        <a:latin typeface="+mn-lt"/>
        <a:ea typeface="+mn-ea"/>
        <a:cs typeface="+mn-cs"/>
      </a:defRPr>
    </a:lvl2pPr>
    <a:lvl3pPr marL="1828595" algn="l" defTabSz="1828595" rtl="0" eaLnBrk="1" latinLnBrk="0" hangingPunct="1">
      <a:defRPr sz="3600" kern="1200">
        <a:solidFill>
          <a:schemeClr val="tx1"/>
        </a:solidFill>
        <a:latin typeface="+mn-lt"/>
        <a:ea typeface="+mn-ea"/>
        <a:cs typeface="+mn-cs"/>
      </a:defRPr>
    </a:lvl3pPr>
    <a:lvl4pPr marL="2742893" algn="l" defTabSz="1828595" rtl="0" eaLnBrk="1" latinLnBrk="0" hangingPunct="1">
      <a:defRPr sz="3600" kern="1200">
        <a:solidFill>
          <a:schemeClr val="tx1"/>
        </a:solidFill>
        <a:latin typeface="+mn-lt"/>
        <a:ea typeface="+mn-ea"/>
        <a:cs typeface="+mn-cs"/>
      </a:defRPr>
    </a:lvl4pPr>
    <a:lvl5pPr marL="3657189" algn="l" defTabSz="1828595" rtl="0" eaLnBrk="1" latinLnBrk="0" hangingPunct="1">
      <a:defRPr sz="3600" kern="1200">
        <a:solidFill>
          <a:schemeClr val="tx1"/>
        </a:solidFill>
        <a:latin typeface="+mn-lt"/>
        <a:ea typeface="+mn-ea"/>
        <a:cs typeface="+mn-cs"/>
      </a:defRPr>
    </a:lvl5pPr>
    <a:lvl6pPr marL="4571485" algn="l" defTabSz="1828595" rtl="0" eaLnBrk="1" latinLnBrk="0" hangingPunct="1">
      <a:defRPr sz="3600" kern="1200">
        <a:solidFill>
          <a:schemeClr val="tx1"/>
        </a:solidFill>
        <a:latin typeface="+mn-lt"/>
        <a:ea typeface="+mn-ea"/>
        <a:cs typeface="+mn-cs"/>
      </a:defRPr>
    </a:lvl6pPr>
    <a:lvl7pPr marL="5485784" algn="l" defTabSz="1828595" rtl="0" eaLnBrk="1" latinLnBrk="0" hangingPunct="1">
      <a:defRPr sz="3600" kern="1200">
        <a:solidFill>
          <a:schemeClr val="tx1"/>
        </a:solidFill>
        <a:latin typeface="+mn-lt"/>
        <a:ea typeface="+mn-ea"/>
        <a:cs typeface="+mn-cs"/>
      </a:defRPr>
    </a:lvl7pPr>
    <a:lvl8pPr marL="6400080" algn="l" defTabSz="1828595" rtl="0" eaLnBrk="1" latinLnBrk="0" hangingPunct="1">
      <a:defRPr sz="3600" kern="1200">
        <a:solidFill>
          <a:schemeClr val="tx1"/>
        </a:solidFill>
        <a:latin typeface="+mn-lt"/>
        <a:ea typeface="+mn-ea"/>
        <a:cs typeface="+mn-cs"/>
      </a:defRPr>
    </a:lvl8pPr>
    <a:lvl9pPr marL="7314378" algn="l" defTabSz="1828595"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Презентация" id="{97071F00-80CE-4426-806C-9E03D65E08BC}">
          <p14:sldIdLst>
            <p14:sldId id="977"/>
            <p14:sldId id="1102"/>
            <p14:sldId id="1081"/>
            <p14:sldId id="1053"/>
            <p14:sldId id="1157"/>
            <p14:sldId id="1139"/>
            <p14:sldId id="1118"/>
            <p14:sldId id="1086"/>
            <p14:sldId id="1087"/>
            <p14:sldId id="1088"/>
            <p14:sldId id="1101"/>
            <p14:sldId id="1136"/>
            <p14:sldId id="1141"/>
            <p14:sldId id="1119"/>
            <p14:sldId id="1120"/>
            <p14:sldId id="1096"/>
            <p14:sldId id="1137"/>
            <p14:sldId id="1131"/>
            <p14:sldId id="1082"/>
            <p14:sldId id="1083"/>
            <p14:sldId id="1143"/>
            <p14:sldId id="1093"/>
            <p14:sldId id="1142"/>
            <p14:sldId id="1144"/>
            <p14:sldId id="1129"/>
            <p14:sldId id="1128"/>
            <p14:sldId id="1114"/>
            <p14:sldId id="1130"/>
            <p14:sldId id="1145"/>
            <p14:sldId id="1146"/>
            <p14:sldId id="1150"/>
            <p14:sldId id="1147"/>
            <p14:sldId id="1149"/>
            <p14:sldId id="1152"/>
            <p14:sldId id="1151"/>
            <p14:sldId id="1148"/>
            <p14:sldId id="1153"/>
            <p14:sldId id="1156"/>
            <p14:sldId id="1154"/>
            <p14:sldId id="1159"/>
            <p14:sldId id="1161"/>
            <p14:sldId id="1158"/>
            <p14:sldId id="1160"/>
            <p14:sldId id="1155"/>
            <p14:sldId id="10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alia Zhuravlova" initials="" lastIdx="10" clrIdx="0"/>
  <p:cmAuthor id="1" name="tat.gratcheva@live.com" initials="t" lastIdx="8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A000"/>
    <a:srgbClr val="FE8C00"/>
    <a:srgbClr val="F4F6F5"/>
    <a:srgbClr val="E3FB95"/>
    <a:srgbClr val="008C33"/>
    <a:srgbClr val="00B341"/>
    <a:srgbClr val="1BA560"/>
    <a:srgbClr val="23B324"/>
    <a:srgbClr val="4A78BC"/>
    <a:srgbClr val="00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autoAdjust="0"/>
    <p:restoredTop sz="77361" autoAdjust="0"/>
  </p:normalViewPr>
  <p:slideViewPr>
    <p:cSldViewPr snapToGrid="0">
      <p:cViewPr varScale="1">
        <p:scale>
          <a:sx n="69" d="100"/>
          <a:sy n="69" d="100"/>
        </p:scale>
        <p:origin x="2096" y="24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notesViewPr>
    <p:cSldViewPr snapToGrid="0" showGuides="1">
      <p:cViewPr varScale="1">
        <p:scale>
          <a:sx n="137" d="100"/>
          <a:sy n="137" d="100"/>
        </p:scale>
        <p:origin x="474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C5C60-F37A-814E-99F6-3C775637DBC0}" type="datetimeFigureOut">
              <a:rPr lang="ru-RU" smtClean="0"/>
              <a:t>30.10.2020</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ABC657-1F7B-DB4E-9001-D45F13547058}" type="slidenum">
              <a:rPr lang="ru-RU" smtClean="0"/>
              <a:t>‹#›</a:t>
            </a:fld>
            <a:endParaRPr lang="ru-RU"/>
          </a:p>
        </p:txBody>
      </p:sp>
    </p:spTree>
    <p:extLst>
      <p:ext uri="{BB962C8B-B14F-4D97-AF65-F5344CB8AC3E}">
        <p14:creationId xmlns:p14="http://schemas.microsoft.com/office/powerpoint/2010/main" val="1444387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BA324-014D-41B7-8E83-ECE8F197A959}" type="datetimeFigureOut">
              <a:rPr lang="ru-RU" smtClean="0"/>
              <a:t>30.10.2020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397F6-5F69-4798-869B-9B0266F8F8FE}" type="slidenum">
              <a:rPr lang="ru-RU" smtClean="0"/>
              <a:t>‹#›</a:t>
            </a:fld>
            <a:endParaRPr lang="ru-RU"/>
          </a:p>
        </p:txBody>
      </p:sp>
    </p:spTree>
    <p:extLst>
      <p:ext uri="{BB962C8B-B14F-4D97-AF65-F5344CB8AC3E}">
        <p14:creationId xmlns:p14="http://schemas.microsoft.com/office/powerpoint/2010/main" val="1605844332"/>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7"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1"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3"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7"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Hello! My name is XXX and </a:t>
            </a:r>
            <a:r>
              <a:rPr lang="en-US" dirty="0" err="1"/>
              <a:t>i</a:t>
            </a:r>
            <a:r>
              <a:rPr lang="en-US" dirty="0"/>
              <a:t> am YYY at Yandex. Yandex is a big Russian internet company, that has different services, such as Internet search engine, Taxi service, Food delivery, Self driving cars, media streaming and many other.</a:t>
            </a:r>
          </a:p>
          <a:p>
            <a:pPr marL="0" marR="0" lvl="0" indent="0" algn="l" defTabSz="914354" rtl="0" eaLnBrk="1" fontAlgn="auto" latinLnBrk="0" hangingPunct="1">
              <a:lnSpc>
                <a:spcPct val="100000"/>
              </a:lnSpc>
              <a:spcBef>
                <a:spcPts val="0"/>
              </a:spcBef>
              <a:spcAft>
                <a:spcPts val="0"/>
              </a:spcAft>
              <a:buClrTx/>
              <a:buSzTx/>
              <a:buFontTx/>
              <a:buNone/>
              <a:tabLst/>
              <a:defRPr/>
            </a:pPr>
            <a:r>
              <a:rPr lang="en-RU" dirty="0"/>
              <a:t>And today </a:t>
            </a:r>
            <a:r>
              <a:rPr lang="en-GB" dirty="0"/>
              <a:t>I</a:t>
            </a:r>
            <a:r>
              <a:rPr lang="en-RU" dirty="0"/>
              <a:t> want to talk about a GBDT library CatBoost – wich is widely used in Yandex and </a:t>
            </a:r>
            <a:r>
              <a:rPr lang="en-US" dirty="0"/>
              <a:t>in many other companies. I hope CatBoost can be useful for you</a:t>
            </a:r>
            <a:r>
              <a:rPr lang="en-RU" dirty="0"/>
              <a:t>.</a:t>
            </a:r>
          </a:p>
          <a:p>
            <a:r>
              <a:rPr lang="en-US" dirty="0"/>
              <a:t> </a:t>
            </a:r>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1</a:t>
            </a:fld>
            <a:endParaRPr lang="ru-RU"/>
          </a:p>
        </p:txBody>
      </p:sp>
    </p:spTree>
    <p:extLst>
      <p:ext uri="{BB962C8B-B14F-4D97-AF65-F5344CB8AC3E}">
        <p14:creationId xmlns:p14="http://schemas.microsoft.com/office/powerpoint/2010/main" val="956113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When you are calculating  cat feature statistics it’s critically important to avoid target leakage – it would lead to overfitting on training data. In CatBoost we use technique named online feature estimation – we determine 3 different random orders of objects and then we are using statistics for objects that were before current object in a permutation as a value on current object. We update category statistics with the target value of current object and got to next object</a:t>
            </a:r>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solidFill>
                  <a:prstClr val="black"/>
                </a:solidFill>
              </a:rPr>
              <a:pPr/>
              <a:t>11</a:t>
            </a:fld>
            <a:endParaRPr lang="ru-RU">
              <a:solidFill>
                <a:prstClr val="black"/>
              </a:solidFill>
            </a:endParaRPr>
          </a:p>
        </p:txBody>
      </p:sp>
    </p:spTree>
    <p:extLst>
      <p:ext uri="{BB962C8B-B14F-4D97-AF65-F5344CB8AC3E}">
        <p14:creationId xmlns:p14="http://schemas.microsoft.com/office/powerpoint/2010/main" val="1781512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 more complicated case</a:t>
            </a:r>
            <a:r>
              <a:rPr lang="ru-RU" dirty="0"/>
              <a:t> </a:t>
            </a:r>
            <a:r>
              <a:rPr lang="en-US" dirty="0"/>
              <a:t>when the object has some linked unstructured data – like image, video, or  text. To work with this data you can build a vector representation of this data, called object embedding and pass it to CatBoost. Embedding could be a prediction of some model, for example some neural network. For example, there are some well known models that allow you to compute embeddings for texts – it is classical word2vec models , </a:t>
            </a:r>
            <a:r>
              <a:rPr lang="en-US" dirty="0" err="1"/>
              <a:t>bert</a:t>
            </a:r>
            <a:r>
              <a:rPr lang="en-US" dirty="0"/>
              <a:t> and </a:t>
            </a:r>
            <a:r>
              <a:rPr lang="en-US" dirty="0" err="1"/>
              <a:t>gpt</a:t>
            </a:r>
            <a:r>
              <a:rPr lang="en-US" dirty="0"/>
              <a:t> models.</a:t>
            </a:r>
          </a:p>
          <a:p>
            <a:r>
              <a:rPr lang="en-US" dirty="0"/>
              <a:t>Someone can try feeding those vectors to gradient boosting algorithm as is, and it could somehow work, but training on 736 dimensional vectors that may have rather strange distribution in </a:t>
            </a:r>
            <a:r>
              <a:rPr lang="en-US" dirty="0" err="1"/>
              <a:t>ndimensional</a:t>
            </a:r>
            <a:r>
              <a:rPr lang="en-US" dirty="0"/>
              <a:t> space is a hard task for </a:t>
            </a:r>
            <a:r>
              <a:rPr lang="en-US" dirty="0" err="1"/>
              <a:t>gbdt</a:t>
            </a:r>
            <a:r>
              <a:rPr lang="en-US" dirty="0"/>
              <a:t>. </a:t>
            </a:r>
          </a:p>
          <a:p>
            <a:r>
              <a:rPr lang="en-US" dirty="0"/>
              <a:t>As our experiments and practical experience summary says, it’s better to somehow reduce dimensionality of embedding vectors to help GBDT make proper splits.</a:t>
            </a:r>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12</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5508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 more complicated case</a:t>
            </a:r>
            <a:r>
              <a:rPr lang="ru-RU" dirty="0"/>
              <a:t> </a:t>
            </a:r>
            <a:r>
              <a:rPr lang="en-US" dirty="0"/>
              <a:t>when the object has some linked unstructured data – like image, video, or  text. To work with this data you can build a vector representation of this data, called object embedding and pass it to CatBoost. Embedding could be a prediction of some model, for example some neural network. For example, there are some well known models that allow you to compute embeddings for texts – it is classical word2vec models , </a:t>
            </a:r>
            <a:r>
              <a:rPr lang="en-US" dirty="0" err="1"/>
              <a:t>bert</a:t>
            </a:r>
            <a:r>
              <a:rPr lang="en-US" dirty="0"/>
              <a:t> and </a:t>
            </a:r>
            <a:r>
              <a:rPr lang="en-US" dirty="0" err="1"/>
              <a:t>gpt</a:t>
            </a:r>
            <a:r>
              <a:rPr lang="en-US" dirty="0"/>
              <a:t> models.</a:t>
            </a:r>
          </a:p>
          <a:p>
            <a:r>
              <a:rPr lang="en-US" dirty="0"/>
              <a:t>Someone can try feeding those vectors to gradient boosting algorithm as is, and it could somehow work, but training on 736 dimensional vectors that may have rather strange distribution in </a:t>
            </a:r>
            <a:r>
              <a:rPr lang="en-US" dirty="0" err="1"/>
              <a:t>ndimensional</a:t>
            </a:r>
            <a:r>
              <a:rPr lang="en-US" dirty="0"/>
              <a:t> space is a hard task for </a:t>
            </a:r>
            <a:r>
              <a:rPr lang="en-US" dirty="0" err="1"/>
              <a:t>gbdt</a:t>
            </a:r>
            <a:r>
              <a:rPr lang="en-US" dirty="0"/>
              <a:t>. </a:t>
            </a:r>
          </a:p>
          <a:p>
            <a:r>
              <a:rPr lang="en-US" dirty="0"/>
              <a:t>As our experiments and practical experience summary says, it’s better to somehow reduce dimensionality of embedding vectors to help GBDT make proper splits.</a:t>
            </a:r>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13</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598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classical method of dimensionality reduction is making some projections to lower-dimensional subspace. We were trying different kinds of projections and, surprisingly, one of the simplest classical methods worked really good. </a:t>
            </a:r>
          </a:p>
          <a:p>
            <a:r>
              <a:rPr lang="en-US" dirty="0"/>
              <a:t>I am speaking about linear discriminant analysis.</a:t>
            </a:r>
          </a:p>
          <a:p>
            <a:r>
              <a:rPr lang="en-US" dirty="0"/>
              <a:t>It is an algorithm that tries to find a linear projections that maximally separate objects of different classes. On this slide there is a simple illustration of two different one dimensional projections - first one, LD1 is a good projection as it properly separates blue crosses from red dots. And LD2 projection provides poor objects separation</a:t>
            </a:r>
          </a:p>
          <a:p>
            <a:r>
              <a:rPr lang="en-US" dirty="0"/>
              <a:t>And, of course, even that estimator is trained in online setting.</a:t>
            </a:r>
          </a:p>
        </p:txBody>
      </p:sp>
      <p:sp>
        <p:nvSpPr>
          <p:cNvPr id="4" name="Slide Number Placeholder 3"/>
          <p:cNvSpPr>
            <a:spLocks noGrp="1"/>
          </p:cNvSpPr>
          <p:nvPr>
            <p:ph type="sldNum" sz="quarter" idx="5"/>
          </p:nvPr>
        </p:nvSpPr>
        <p:spPr/>
        <p:txBody>
          <a:bodyPr/>
          <a:lstStyle/>
          <a:p>
            <a:fld id="{281397F6-5F69-4798-869B-9B0266F8F8FE}" type="slidenum">
              <a:rPr lang="ru-RU" smtClean="0"/>
              <a:t>14</a:t>
            </a:fld>
            <a:endParaRPr lang="ru-RU"/>
          </a:p>
        </p:txBody>
      </p:sp>
    </p:spTree>
    <p:extLst>
      <p:ext uri="{BB962C8B-B14F-4D97-AF65-F5344CB8AC3E}">
        <p14:creationId xmlns:p14="http://schemas.microsoft.com/office/powerpoint/2010/main" val="266451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dirty="0"/>
              <a:t>Another </a:t>
            </a:r>
            <a:r>
              <a:rPr lang="en-US" dirty="0" err="1"/>
              <a:t>emeddings</a:t>
            </a:r>
            <a:r>
              <a:rPr lang="en-US" dirty="0"/>
              <a:t> feature estimator that gives quality boost on top of linear discriminant analysis – k nearest neighbors search. For each object we can query k closest training examples in the embedding vectors space.</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The proportion of classes in set of k objects neighbors is a ready to use feature for </a:t>
            </a:r>
            <a:r>
              <a:rPr lang="en-US" dirty="0" err="1"/>
              <a:t>gbdt</a:t>
            </a:r>
            <a:endParaRPr lang="en-US" dirty="0"/>
          </a:p>
          <a:p>
            <a:pPr marL="0" marR="0" indent="0" algn="l" defTabSz="914354" rtl="0" eaLnBrk="1" fontAlgn="auto" latinLnBrk="0" hangingPunct="1">
              <a:lnSpc>
                <a:spcPct val="100000"/>
              </a:lnSpc>
              <a:spcBef>
                <a:spcPts val="0"/>
              </a:spcBef>
              <a:spcAft>
                <a:spcPts val="0"/>
              </a:spcAft>
              <a:buClrTx/>
              <a:buSzTx/>
              <a:buFontTx/>
              <a:buNone/>
              <a:tabLst/>
              <a:defRPr/>
            </a:pPr>
            <a:r>
              <a:rPr lang="en-US" dirty="0"/>
              <a:t>We use our own implementation of Hierarchical Navigable Small World and, of course, we are building that index iteratively in online manner to avoid target leakage.</a:t>
            </a:r>
          </a:p>
        </p:txBody>
      </p:sp>
      <p:sp>
        <p:nvSpPr>
          <p:cNvPr id="4" name="Slide Number Placeholder 3"/>
          <p:cNvSpPr>
            <a:spLocks noGrp="1"/>
          </p:cNvSpPr>
          <p:nvPr>
            <p:ph type="sldNum" sz="quarter" idx="5"/>
          </p:nvPr>
        </p:nvSpPr>
        <p:spPr/>
        <p:txBody>
          <a:bodyPr/>
          <a:lstStyle/>
          <a:p>
            <a:fld id="{281397F6-5F69-4798-869B-9B0266F8F8FE}" type="slidenum">
              <a:rPr lang="ru-RU" smtClean="0"/>
              <a:t>15</a:t>
            </a:fld>
            <a:endParaRPr lang="ru-RU"/>
          </a:p>
        </p:txBody>
      </p:sp>
    </p:spTree>
    <p:extLst>
      <p:ext uri="{BB962C8B-B14F-4D97-AF65-F5344CB8AC3E}">
        <p14:creationId xmlns:p14="http://schemas.microsoft.com/office/powerpoint/2010/main" val="306555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 this slide you can see practically all the code you need to write to start training on embeddings and texts in Python.</a:t>
            </a:r>
          </a:p>
          <a:p>
            <a:r>
              <a:rPr lang="en-US" dirty="0"/>
              <a:t>Creating Pool object is not necessary action, but if you are planning to tune parameters, it’s better to use Pool object to avoid overhead of copying data form python to </a:t>
            </a:r>
            <a:r>
              <a:rPr lang="en-US" dirty="0" err="1"/>
              <a:t>c++</a:t>
            </a:r>
            <a:endParaRPr lang="en-US" dirty="0"/>
          </a:p>
          <a:p>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16</a:t>
            </a:fld>
            <a:endParaRPr lang="ru-RU">
              <a:solidFill>
                <a:prstClr val="black"/>
              </a:solidFill>
            </a:endParaRPr>
          </a:p>
        </p:txBody>
      </p:sp>
    </p:spTree>
    <p:extLst>
      <p:ext uri="{BB962C8B-B14F-4D97-AF65-F5344CB8AC3E}">
        <p14:creationId xmlns:p14="http://schemas.microsoft.com/office/powerpoint/2010/main" val="2809184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 this slide you can see practically all the code you need to write to start training on embeddings and texts in Python.</a:t>
            </a:r>
          </a:p>
          <a:p>
            <a:r>
              <a:rPr lang="en-US" dirty="0"/>
              <a:t>Creating Pool object is not necessary action, but if you are planning to tune parameters, it’s better to use Pool object to avoid overhead of copying data form python to </a:t>
            </a:r>
            <a:r>
              <a:rPr lang="en-US" dirty="0" err="1"/>
              <a:t>c++</a:t>
            </a:r>
            <a:endParaRPr lang="en-US" dirty="0"/>
          </a:p>
          <a:p>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17</a:t>
            </a:fld>
            <a:endParaRPr lang="ru-RU">
              <a:solidFill>
                <a:prstClr val="black"/>
              </a:solidFill>
            </a:endParaRPr>
          </a:p>
        </p:txBody>
      </p:sp>
    </p:spTree>
    <p:extLst>
      <p:ext uri="{BB962C8B-B14F-4D97-AF65-F5344CB8AC3E}">
        <p14:creationId xmlns:p14="http://schemas.microsoft.com/office/powerpoint/2010/main" val="2688940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quality of training </a:t>
            </a:r>
            <a:r>
              <a:rPr lang="en-US" dirty="0" err="1"/>
              <a:t>catboost</a:t>
            </a:r>
            <a:r>
              <a:rPr lang="en-US" dirty="0"/>
              <a:t> on classical IMDB dataset with and without embeddings – left depicts a result of training </a:t>
            </a:r>
            <a:r>
              <a:rPr lang="en-US" dirty="0" err="1"/>
              <a:t>catboost</a:t>
            </a:r>
            <a:r>
              <a:rPr lang="en-US" dirty="0"/>
              <a:t> on </a:t>
            </a:r>
            <a:r>
              <a:rPr lang="en-US" dirty="0" err="1"/>
              <a:t>imdb</a:t>
            </a:r>
            <a:r>
              <a:rPr lang="en-US" dirty="0"/>
              <a:t> texts only and as you see, CatBoost gives rather good quality even without parameter tuning</a:t>
            </a:r>
          </a:p>
          <a:p>
            <a:r>
              <a:rPr lang="en-US" dirty="0"/>
              <a:t>And adding </a:t>
            </a:r>
            <a:r>
              <a:rPr lang="en-US" dirty="0" err="1"/>
              <a:t>bert</a:t>
            </a:r>
            <a:r>
              <a:rPr lang="en-US" dirty="0"/>
              <a:t> embeddings help to get another 1 percent point of accuracy also without any tuning.</a:t>
            </a:r>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18</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4297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mixed dataset with all kind of features, supported by </a:t>
            </a:r>
            <a:r>
              <a:rPr lang="en-US" dirty="0" err="1"/>
              <a:t>catboost</a:t>
            </a:r>
            <a:r>
              <a:rPr lang="en-US" dirty="0"/>
              <a:t> - rotten tomatoes dataset. This dataset is a multiclassification dataset.</a:t>
            </a:r>
          </a:p>
          <a:p>
            <a:r>
              <a:rPr lang="en-US" dirty="0"/>
              <a:t>This dataset have numerical features, describing measurable properties – film duration, film earnings.</a:t>
            </a:r>
          </a:p>
          <a:p>
            <a:r>
              <a:rPr lang="en-US" dirty="0"/>
              <a:t>It has categorical values – critic name, publisher name</a:t>
            </a:r>
          </a:p>
          <a:p>
            <a:r>
              <a:rPr lang="en-US" dirty="0"/>
              <a:t>And it has text columns – film review and a list of genres.</a:t>
            </a:r>
          </a:p>
          <a:p>
            <a:r>
              <a:rPr lang="en-US" dirty="0"/>
              <a:t>We applied pretrained </a:t>
            </a:r>
            <a:r>
              <a:rPr lang="en-US" dirty="0" err="1"/>
              <a:t>bert</a:t>
            </a:r>
            <a:r>
              <a:rPr lang="en-US" dirty="0"/>
              <a:t> embeddings to text columns to generate two embedding columns.</a:t>
            </a:r>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19</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066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fully ignore all text features, </a:t>
            </a:r>
            <a:r>
              <a:rPr lang="en-US" dirty="0" err="1"/>
              <a:t>catboost</a:t>
            </a:r>
            <a:r>
              <a:rPr lang="en-US" dirty="0"/>
              <a:t> will give you a multiclass accuracy of 0.459. If you’ll add only bag of word text feature estimators, it will improve score just slightly. Adding all online feature estimators again gives around 1 percent point accuracy improvement which is somehow good on this </a:t>
            </a:r>
            <a:r>
              <a:rPr lang="en-US" dirty="0" err="1"/>
              <a:t>noizy</a:t>
            </a:r>
            <a:r>
              <a:rPr lang="en-US" dirty="0"/>
              <a:t> dataset.</a:t>
            </a:r>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20</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6770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I’ll start my talk with Gradient boosting overview, than we will discuss CatBoost library, then we will study some CatBoost usecases.</a:t>
            </a:r>
          </a:p>
          <a:p>
            <a:r>
              <a:rPr lang="en-RU" dirty="0"/>
              <a:t>After that </a:t>
            </a:r>
            <a:r>
              <a:rPr lang="en-GB" dirty="0"/>
              <a:t>I</a:t>
            </a:r>
            <a:r>
              <a:rPr lang="en-RU" dirty="0"/>
              <a:t> will talk about CatBoost superpowers – cuda training speed, distributed training and different f</a:t>
            </a:r>
            <a:r>
              <a:rPr lang="en-GB" dirty="0" err="1"/>
              <a:t>ea</a:t>
            </a:r>
            <a:r>
              <a:rPr lang="en-RU" dirty="0"/>
              <a:t>ture types support.</a:t>
            </a:r>
          </a:p>
          <a:p>
            <a:r>
              <a:rPr lang="en-RU" dirty="0"/>
              <a:t>In the last part </a:t>
            </a:r>
            <a:r>
              <a:rPr lang="en-GB" dirty="0"/>
              <a:t>I</a:t>
            </a:r>
            <a:r>
              <a:rPr lang="en-RU" dirty="0"/>
              <a:t>’ll talk about big data training support.</a:t>
            </a:r>
          </a:p>
        </p:txBody>
      </p:sp>
      <p:sp>
        <p:nvSpPr>
          <p:cNvPr id="4" name="Slide Number Placeholder 3"/>
          <p:cNvSpPr>
            <a:spLocks noGrp="1"/>
          </p:cNvSpPr>
          <p:nvPr>
            <p:ph type="sldNum" sz="quarter" idx="5"/>
          </p:nvPr>
        </p:nvSpPr>
        <p:spPr/>
        <p:txBody>
          <a:bodyPr/>
          <a:lstStyle/>
          <a:p>
            <a:fld id="{281397F6-5F69-4798-869B-9B0266F8F8FE}" type="slidenum">
              <a:rPr lang="ru-RU" smtClean="0"/>
              <a:t>2</a:t>
            </a:fld>
            <a:endParaRPr lang="ru-RU"/>
          </a:p>
        </p:txBody>
      </p:sp>
    </p:spTree>
    <p:extLst>
      <p:ext uri="{BB962C8B-B14F-4D97-AF65-F5344CB8AC3E}">
        <p14:creationId xmlns:p14="http://schemas.microsoft.com/office/powerpoint/2010/main" val="4027792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22</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5020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 this slide we present unique CatBoost features available both in CPU and GPU training</a:t>
            </a:r>
          </a:p>
          <a:p>
            <a:r>
              <a:rPr lang="en-US" dirty="0"/>
              <a:t>First feature is automatic learning rate estimation mechanism – we look at iterations count and dataset size and automatically adjust learning rate to achieve best quality</a:t>
            </a:r>
          </a:p>
          <a:p>
            <a:r>
              <a:rPr lang="en-US" dirty="0"/>
              <a:t>Another feature is a set of three different tree building strategies – symmetric trees (I called them oblivious later), </a:t>
            </a:r>
            <a:r>
              <a:rPr lang="en-US" dirty="0" err="1"/>
              <a:t>lossguide</a:t>
            </a:r>
            <a:r>
              <a:rPr lang="en-US" dirty="0"/>
              <a:t> and </a:t>
            </a:r>
            <a:r>
              <a:rPr lang="en-US" dirty="0" err="1"/>
              <a:t>depthwise</a:t>
            </a:r>
            <a:r>
              <a:rPr lang="en-US" dirty="0"/>
              <a:t> tree building</a:t>
            </a:r>
          </a:p>
          <a:p>
            <a:r>
              <a:rPr lang="en-US" dirty="0"/>
              <a:t>Next feature can be very useful when you have some kind of golden feature. Some features loss a lot information during quantization. For those features you can manually override global quantization settings, and quantize it’s values into 2k buckets, not by default 254 </a:t>
            </a:r>
          </a:p>
          <a:p>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23</a:t>
            </a:fld>
            <a:endParaRPr lang="ru-RU">
              <a:solidFill>
                <a:prstClr val="black"/>
              </a:solidFill>
            </a:endParaRPr>
          </a:p>
        </p:txBody>
      </p:sp>
    </p:spTree>
    <p:extLst>
      <p:ext uri="{BB962C8B-B14F-4D97-AF65-F5344CB8AC3E}">
        <p14:creationId xmlns:p14="http://schemas.microsoft.com/office/powerpoint/2010/main" val="234519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 this slide we present unique CatBoost features available both in CPU and GPU training</a:t>
            </a:r>
          </a:p>
          <a:p>
            <a:r>
              <a:rPr lang="en-US" dirty="0"/>
              <a:t>First feature is automatic learning rate estimation mechanism – we look at iterations count and dataset size and automatically adjust learning rate to achieve best quality</a:t>
            </a:r>
          </a:p>
          <a:p>
            <a:r>
              <a:rPr lang="en-US" dirty="0"/>
              <a:t>Another feature is a set of three different tree building strategies – symmetric trees (I called them oblivious later), </a:t>
            </a:r>
            <a:r>
              <a:rPr lang="en-US" dirty="0" err="1"/>
              <a:t>lossguide</a:t>
            </a:r>
            <a:r>
              <a:rPr lang="en-US" dirty="0"/>
              <a:t> and </a:t>
            </a:r>
            <a:r>
              <a:rPr lang="en-US" dirty="0" err="1"/>
              <a:t>depthwise</a:t>
            </a:r>
            <a:r>
              <a:rPr lang="en-US" dirty="0"/>
              <a:t> tree building</a:t>
            </a:r>
          </a:p>
          <a:p>
            <a:r>
              <a:rPr lang="en-US" dirty="0"/>
              <a:t>Next feature can be very useful when you have some kind of golden feature. Some features loss a lot information during quantization. For those features you can manually override global quantization settings, and quantize it’s values into 2k buckets, not by default 254 </a:t>
            </a:r>
          </a:p>
          <a:p>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24</a:t>
            </a:fld>
            <a:endParaRPr lang="ru-RU">
              <a:solidFill>
                <a:prstClr val="black"/>
              </a:solidFill>
            </a:endParaRPr>
          </a:p>
        </p:txBody>
      </p:sp>
    </p:spTree>
    <p:extLst>
      <p:ext uri="{BB962C8B-B14F-4D97-AF65-F5344CB8AC3E}">
        <p14:creationId xmlns:p14="http://schemas.microsoft.com/office/powerpoint/2010/main" val="2002796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CatBoost can utilize more than single device – by default CatBoost uses all available devices.</a:t>
            </a:r>
          </a:p>
          <a:p>
            <a:r>
              <a:rPr lang="en-US" dirty="0"/>
              <a:t>We have two different parallelization schemes while training on more than one device – first is document parallel, when all objects are </a:t>
            </a:r>
            <a:r>
              <a:rPr lang="en-US" dirty="0" err="1"/>
              <a:t>splitted</a:t>
            </a:r>
            <a:r>
              <a:rPr lang="en-US" dirty="0"/>
              <a:t> in groups of uniform size and features for each group goes on separate device. This scheme is used when you don’t have counters for categorical features.</a:t>
            </a:r>
          </a:p>
          <a:p>
            <a:r>
              <a:rPr lang="en-US" dirty="0"/>
              <a:t>When categorical features are present in dataset  with more than one-hot-max size unique values, we use feature parallel layout, when features are divided into groups of uniform size and distributed across devices. This allows to calculate categorical feature counters in parallel and to avoid excessive data copying.</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25</a:t>
            </a:fld>
            <a:endParaRPr lang="ru-RU">
              <a:solidFill>
                <a:prstClr val="black"/>
              </a:solidFill>
            </a:endParaRPr>
          </a:p>
        </p:txBody>
      </p:sp>
    </p:spTree>
    <p:extLst>
      <p:ext uri="{BB962C8B-B14F-4D97-AF65-F5344CB8AC3E}">
        <p14:creationId xmlns:p14="http://schemas.microsoft.com/office/powerpoint/2010/main" val="476833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show you how document parallel scheme works.</a:t>
            </a:r>
          </a:p>
          <a:p>
            <a:r>
              <a:rPr lang="en-US" dirty="0"/>
              <a:t>To compute feature split score, we need fully aggregated histogram for that feature from all the devices.</a:t>
            </a:r>
          </a:p>
          <a:p>
            <a:r>
              <a:rPr lang="en-US" dirty="0"/>
              <a:t>So, initially we are computing all individual features histograms on each device, then we are running one of reduction schemes – we implemented ring reduction and tree reductions.</a:t>
            </a:r>
          </a:p>
          <a:p>
            <a:r>
              <a:rPr lang="en-US" dirty="0"/>
              <a:t>If histograms are big enough, for example in case of pairwise loss functions, where you build two dimensional hessian matrix, that scheme speeds reduction phase.</a:t>
            </a:r>
          </a:p>
          <a:p>
            <a:r>
              <a:rPr lang="en-US" dirty="0"/>
              <a:t>On that stage we are using fast peer-to-peer access over </a:t>
            </a:r>
            <a:r>
              <a:rPr lang="en-US" dirty="0" err="1"/>
              <a:t>nvlink</a:t>
            </a:r>
            <a:r>
              <a:rPr lang="en-US" dirty="0"/>
              <a:t> if its available – we don’t copy histograms but read them from peer-devices memory</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26</a:t>
            </a:fld>
            <a:endParaRPr lang="ru-RU">
              <a:solidFill>
                <a:prstClr val="black"/>
              </a:solidFill>
            </a:endParaRPr>
          </a:p>
        </p:txBody>
      </p:sp>
    </p:spTree>
    <p:extLst>
      <p:ext uri="{BB962C8B-B14F-4D97-AF65-F5344CB8AC3E}">
        <p14:creationId xmlns:p14="http://schemas.microsoft.com/office/powerpoint/2010/main" val="1097231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scheme expands to multi-host training with help of </a:t>
            </a:r>
            <a:r>
              <a:rPr lang="en-US" dirty="0" err="1"/>
              <a:t>OpenMPI</a:t>
            </a:r>
            <a:r>
              <a:rPr lang="en-US" dirty="0"/>
              <a:t> library. </a:t>
            </a:r>
          </a:p>
          <a:p>
            <a:r>
              <a:rPr lang="en-US" dirty="0"/>
              <a:t>You should define a single MPI run-slot per machine and then start training. Only document parallel layout is currently supported for such training, so this scheme didn’t support complex cat feature counters calculation.</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27</a:t>
            </a:fld>
            <a:endParaRPr lang="ru-RU">
              <a:solidFill>
                <a:prstClr val="black"/>
              </a:solidFill>
            </a:endParaRPr>
          </a:p>
        </p:txBody>
      </p:sp>
    </p:spTree>
    <p:extLst>
      <p:ext uri="{BB962C8B-B14F-4D97-AF65-F5344CB8AC3E}">
        <p14:creationId xmlns:p14="http://schemas.microsoft.com/office/powerpoint/2010/main" val="1760216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28</a:t>
            </a:fld>
            <a:endParaRPr lang="ru-RU">
              <a:solidFill>
                <a:prstClr val="black"/>
              </a:solidFill>
            </a:endParaRPr>
          </a:p>
        </p:txBody>
      </p:sp>
    </p:spTree>
    <p:extLst>
      <p:ext uri="{BB962C8B-B14F-4D97-AF65-F5344CB8AC3E}">
        <p14:creationId xmlns:p14="http://schemas.microsoft.com/office/powerpoint/2010/main" val="568112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281397F6-5F69-4798-869B-9B0266F8F8FE}" type="slidenum">
              <a:rPr lang="ru-RU" smtClean="0"/>
              <a:t>29</a:t>
            </a:fld>
            <a:endParaRPr lang="ru-RU"/>
          </a:p>
        </p:txBody>
      </p:sp>
    </p:spTree>
    <p:extLst>
      <p:ext uri="{BB962C8B-B14F-4D97-AF65-F5344CB8AC3E}">
        <p14:creationId xmlns:p14="http://schemas.microsoft.com/office/powerpoint/2010/main" val="2148320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30</a:t>
            </a:fld>
            <a:endParaRPr lang="ru-RU">
              <a:solidFill>
                <a:prstClr val="black"/>
              </a:solidFill>
            </a:endParaRPr>
          </a:p>
        </p:txBody>
      </p:sp>
    </p:spTree>
    <p:extLst>
      <p:ext uri="{BB962C8B-B14F-4D97-AF65-F5344CB8AC3E}">
        <p14:creationId xmlns:p14="http://schemas.microsoft.com/office/powerpoint/2010/main" val="1188371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31</a:t>
            </a:fld>
            <a:endParaRPr lang="ru-RU">
              <a:solidFill>
                <a:prstClr val="black"/>
              </a:solidFill>
            </a:endParaRPr>
          </a:p>
        </p:txBody>
      </p:sp>
    </p:spTree>
    <p:extLst>
      <p:ext uri="{BB962C8B-B14F-4D97-AF65-F5344CB8AC3E}">
        <p14:creationId xmlns:p14="http://schemas.microsoft.com/office/powerpoint/2010/main" val="2310429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457200">
              <a:lnSpc>
                <a:spcPct val="125000"/>
              </a:lnSpc>
              <a:defRPr sz="2400">
                <a:latin typeface="Avenir Book"/>
                <a:ea typeface="Avenir Book"/>
                <a:cs typeface="Avenir Book"/>
                <a:sym typeface="Avenir Book"/>
              </a:defRPr>
            </a:pPr>
            <a:r>
              <a:rPr lang="en" dirty="0"/>
              <a:t>Here you can seen one way to classify type of data used to solve practical problems today</a:t>
            </a:r>
          </a:p>
          <a:p>
            <a:pPr defTabSz="457200">
              <a:lnSpc>
                <a:spcPct val="125000"/>
              </a:lnSpc>
              <a:defRPr sz="2400">
                <a:latin typeface="Avenir Book"/>
                <a:ea typeface="Avenir Book"/>
                <a:cs typeface="Avenir Book"/>
                <a:sym typeface="Avenir Book"/>
              </a:defRPr>
            </a:pPr>
            <a:r>
              <a:rPr lang="en" dirty="0"/>
              <a:t>Firstly, we have so-called unstructured data, like images, where deep learning techniques shows the great result</a:t>
            </a:r>
          </a:p>
          <a:p>
            <a:pPr defTabSz="457200">
              <a:lnSpc>
                <a:spcPct val="125000"/>
              </a:lnSpc>
              <a:defRPr sz="2400">
                <a:latin typeface="Avenir Book"/>
                <a:ea typeface="Avenir Book"/>
                <a:cs typeface="Avenir Book"/>
                <a:sym typeface="Avenir Book"/>
              </a:defRPr>
            </a:pPr>
            <a:r>
              <a:rPr lang="en" dirty="0"/>
              <a:t>Secondly, we have tabular, or structured data: well-engineered features are used to describe sample we use to make </a:t>
            </a:r>
            <a:r>
              <a:rPr lang="en" dirty="0" err="1"/>
              <a:t>predictions.Each</a:t>
            </a:r>
            <a:r>
              <a:rPr lang="en" dirty="0"/>
              <a:t> sample is just a row of float numbers in table. Plus a label that we need to predict. </a:t>
            </a:r>
          </a:p>
          <a:p>
            <a:pPr defTabSz="457200">
              <a:lnSpc>
                <a:spcPct val="125000"/>
              </a:lnSpc>
              <a:defRPr sz="2400">
                <a:latin typeface="Avenir Book"/>
                <a:ea typeface="Avenir Book"/>
                <a:cs typeface="Avenir Book"/>
                <a:sym typeface="Avenir Book"/>
              </a:defRPr>
            </a:pPr>
            <a:r>
              <a:rPr lang="en" dirty="0"/>
              <a:t>For this type of data the state-of-the-art results are achieve by GBDT</a:t>
            </a:r>
          </a:p>
          <a:p>
            <a:pPr defTabSz="457200">
              <a:lnSpc>
                <a:spcPct val="125000"/>
              </a:lnSpc>
              <a:defRPr sz="2400">
                <a:latin typeface="Avenir Book"/>
                <a:ea typeface="Avenir Book"/>
                <a:cs typeface="Avenir Book"/>
                <a:sym typeface="Avenir Book"/>
              </a:defRPr>
            </a:pPr>
            <a:r>
              <a:rPr lang="en" dirty="0"/>
              <a:t> </a:t>
            </a:r>
          </a:p>
          <a:p>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3</a:t>
            </a:fld>
            <a:endParaRPr lang="ru-RU"/>
          </a:p>
        </p:txBody>
      </p:sp>
    </p:spTree>
    <p:extLst>
      <p:ext uri="{BB962C8B-B14F-4D97-AF65-F5344CB8AC3E}">
        <p14:creationId xmlns:p14="http://schemas.microsoft.com/office/powerpoint/2010/main" val="1281458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32</a:t>
            </a:fld>
            <a:endParaRPr lang="ru-RU">
              <a:solidFill>
                <a:prstClr val="black"/>
              </a:solidFill>
            </a:endParaRPr>
          </a:p>
        </p:txBody>
      </p:sp>
    </p:spTree>
    <p:extLst>
      <p:ext uri="{BB962C8B-B14F-4D97-AF65-F5344CB8AC3E}">
        <p14:creationId xmlns:p14="http://schemas.microsoft.com/office/powerpoint/2010/main" val="972473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33</a:t>
            </a:fld>
            <a:endParaRPr lang="ru-RU">
              <a:solidFill>
                <a:prstClr val="black"/>
              </a:solidFill>
            </a:endParaRPr>
          </a:p>
        </p:txBody>
      </p:sp>
    </p:spTree>
    <p:extLst>
      <p:ext uri="{BB962C8B-B14F-4D97-AF65-F5344CB8AC3E}">
        <p14:creationId xmlns:p14="http://schemas.microsoft.com/office/powerpoint/2010/main" val="2047077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34</a:t>
            </a:fld>
            <a:endParaRPr lang="ru-RU">
              <a:solidFill>
                <a:prstClr val="black"/>
              </a:solidFill>
            </a:endParaRPr>
          </a:p>
        </p:txBody>
      </p:sp>
    </p:spTree>
    <p:extLst>
      <p:ext uri="{BB962C8B-B14F-4D97-AF65-F5344CB8AC3E}">
        <p14:creationId xmlns:p14="http://schemas.microsoft.com/office/powerpoint/2010/main" val="1208896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35</a:t>
            </a:fld>
            <a:endParaRPr lang="ru-RU">
              <a:solidFill>
                <a:prstClr val="black"/>
              </a:solidFill>
            </a:endParaRPr>
          </a:p>
        </p:txBody>
      </p:sp>
    </p:spTree>
    <p:extLst>
      <p:ext uri="{BB962C8B-B14F-4D97-AF65-F5344CB8AC3E}">
        <p14:creationId xmlns:p14="http://schemas.microsoft.com/office/powerpoint/2010/main" val="3864774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36</a:t>
            </a:fld>
            <a:endParaRPr lang="ru-RU">
              <a:solidFill>
                <a:prstClr val="black"/>
              </a:solidFill>
            </a:endParaRPr>
          </a:p>
        </p:txBody>
      </p:sp>
    </p:spTree>
    <p:extLst>
      <p:ext uri="{BB962C8B-B14F-4D97-AF65-F5344CB8AC3E}">
        <p14:creationId xmlns:p14="http://schemas.microsoft.com/office/powerpoint/2010/main" val="593138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37</a:t>
            </a:fld>
            <a:endParaRPr lang="ru-RU">
              <a:solidFill>
                <a:prstClr val="black"/>
              </a:solidFill>
            </a:endParaRPr>
          </a:p>
        </p:txBody>
      </p:sp>
    </p:spTree>
    <p:extLst>
      <p:ext uri="{BB962C8B-B14F-4D97-AF65-F5344CB8AC3E}">
        <p14:creationId xmlns:p14="http://schemas.microsoft.com/office/powerpoint/2010/main" val="2020688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39</a:t>
            </a:fld>
            <a:endParaRPr lang="ru-RU">
              <a:solidFill>
                <a:prstClr val="black"/>
              </a:solidFill>
            </a:endParaRPr>
          </a:p>
        </p:txBody>
      </p:sp>
    </p:spTree>
    <p:extLst>
      <p:ext uri="{BB962C8B-B14F-4D97-AF65-F5344CB8AC3E}">
        <p14:creationId xmlns:p14="http://schemas.microsoft.com/office/powerpoint/2010/main" val="1242584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40</a:t>
            </a:fld>
            <a:endParaRPr lang="ru-RU">
              <a:solidFill>
                <a:prstClr val="black"/>
              </a:solidFill>
            </a:endParaRPr>
          </a:p>
        </p:txBody>
      </p:sp>
    </p:spTree>
    <p:extLst>
      <p:ext uri="{BB962C8B-B14F-4D97-AF65-F5344CB8AC3E}">
        <p14:creationId xmlns:p14="http://schemas.microsoft.com/office/powerpoint/2010/main" val="2639965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41</a:t>
            </a:fld>
            <a:endParaRPr lang="ru-RU">
              <a:solidFill>
                <a:prstClr val="black"/>
              </a:solidFill>
            </a:endParaRPr>
          </a:p>
        </p:txBody>
      </p:sp>
    </p:spTree>
    <p:extLst>
      <p:ext uri="{BB962C8B-B14F-4D97-AF65-F5344CB8AC3E}">
        <p14:creationId xmlns:p14="http://schemas.microsoft.com/office/powerpoint/2010/main" val="30638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42</a:t>
            </a:fld>
            <a:endParaRPr lang="ru-RU">
              <a:solidFill>
                <a:prstClr val="black"/>
              </a:solidFill>
            </a:endParaRPr>
          </a:p>
        </p:txBody>
      </p:sp>
    </p:spTree>
    <p:extLst>
      <p:ext uri="{BB962C8B-B14F-4D97-AF65-F5344CB8AC3E}">
        <p14:creationId xmlns:p14="http://schemas.microsoft.com/office/powerpoint/2010/main" val="58726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4</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5300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43</a:t>
            </a:fld>
            <a:endParaRPr lang="ru-RU">
              <a:solidFill>
                <a:prstClr val="black"/>
              </a:solidFill>
            </a:endParaRPr>
          </a:p>
        </p:txBody>
      </p:sp>
    </p:spTree>
    <p:extLst>
      <p:ext uri="{BB962C8B-B14F-4D97-AF65-F5344CB8AC3E}">
        <p14:creationId xmlns:p14="http://schemas.microsoft.com/office/powerpoint/2010/main" val="72632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44</a:t>
            </a:fld>
            <a:endParaRPr lang="ru-RU">
              <a:solidFill>
                <a:prstClr val="black"/>
              </a:solidFill>
            </a:endParaRPr>
          </a:p>
        </p:txBody>
      </p:sp>
    </p:spTree>
    <p:extLst>
      <p:ext uri="{BB962C8B-B14F-4D97-AF65-F5344CB8AC3E}">
        <p14:creationId xmlns:p14="http://schemas.microsoft.com/office/powerpoint/2010/main" val="3859282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Thank you for attention! Feel free to ask our team about anything in our official telegram chat and report any bugs and invonviniences to github issues.</a:t>
            </a:r>
          </a:p>
          <a:p>
            <a:r>
              <a:rPr lang="en-GB" dirty="0"/>
              <a:t>Good luck to you and your beloved ones! Stay safe and healthy.</a:t>
            </a:r>
          </a:p>
        </p:txBody>
      </p:sp>
      <p:sp>
        <p:nvSpPr>
          <p:cNvPr id="4" name="Slide Number Placeholder 3"/>
          <p:cNvSpPr>
            <a:spLocks noGrp="1"/>
          </p:cNvSpPr>
          <p:nvPr>
            <p:ph type="sldNum" sz="quarter" idx="5"/>
          </p:nvPr>
        </p:nvSpPr>
        <p:spPr/>
        <p:txBody>
          <a:bodyPr/>
          <a:lstStyle/>
          <a:p>
            <a:fld id="{281397F6-5F69-4798-869B-9B0266F8F8FE}" type="slidenum">
              <a:rPr lang="ru-RU" smtClean="0"/>
              <a:t>45</a:t>
            </a:fld>
            <a:endParaRPr lang="ru-RU"/>
          </a:p>
        </p:txBody>
      </p:sp>
    </p:spTree>
    <p:extLst>
      <p:ext uri="{BB962C8B-B14F-4D97-AF65-F5344CB8AC3E}">
        <p14:creationId xmlns:p14="http://schemas.microsoft.com/office/powerpoint/2010/main" val="1615602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 more complicated case</a:t>
            </a:r>
            <a:r>
              <a:rPr lang="ru-RU" dirty="0"/>
              <a:t> </a:t>
            </a:r>
            <a:r>
              <a:rPr lang="en-US" dirty="0"/>
              <a:t>when the object has some linked unstructured data – like image, video, or  text. To work with this data you can build a vector representation of this data, called object embedding and pass it to CatBoost. Embedding could be a prediction of some model, for example some neural network. For example, there are some well known models that allow you to compute embeddings for texts – it is classical word2vec models , </a:t>
            </a:r>
            <a:r>
              <a:rPr lang="en-US" dirty="0" err="1"/>
              <a:t>bert</a:t>
            </a:r>
            <a:r>
              <a:rPr lang="en-US" dirty="0"/>
              <a:t> and </a:t>
            </a:r>
            <a:r>
              <a:rPr lang="en-US" dirty="0" err="1"/>
              <a:t>gpt</a:t>
            </a:r>
            <a:r>
              <a:rPr lang="en-US" dirty="0"/>
              <a:t> models.</a:t>
            </a:r>
          </a:p>
          <a:p>
            <a:r>
              <a:rPr lang="en-US" dirty="0"/>
              <a:t>Someone can try feeding those vectors to gradient boosting algorithm as is, and it could somehow work, but training on 736 dimensional vectors that may have rather strange distribution in </a:t>
            </a:r>
            <a:r>
              <a:rPr lang="en-US" dirty="0" err="1"/>
              <a:t>ndimensional</a:t>
            </a:r>
            <a:r>
              <a:rPr lang="en-US" dirty="0"/>
              <a:t> space is a hard task for </a:t>
            </a:r>
            <a:r>
              <a:rPr lang="en-US" dirty="0" err="1"/>
              <a:t>gbdt</a:t>
            </a:r>
            <a:r>
              <a:rPr lang="en-US" dirty="0"/>
              <a:t>. </a:t>
            </a:r>
          </a:p>
          <a:p>
            <a:r>
              <a:rPr lang="en-US" dirty="0"/>
              <a:t>As our experiments and practical experience summary says, it’s better to somehow reduce dimensionality of embedding vectors to help GBDT make proper splits.</a:t>
            </a:r>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6</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9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CatBoost have built all the needed dictionaries sequence tokens are converted to sequence of token ids, which is shown on current slide.</a:t>
            </a:r>
          </a:p>
          <a:p>
            <a:r>
              <a:rPr lang="en-US" dirty="0"/>
              <a:t>Sequences of token ids are then processed with 3 different feature estimators.</a:t>
            </a:r>
          </a:p>
          <a:p>
            <a:r>
              <a:rPr lang="en-US" dirty="0"/>
              <a:t>The trivial one is Bag of word feature estimator that just creates a binary vector representation of presence of given token id in some object.</a:t>
            </a:r>
          </a:p>
          <a:p>
            <a:r>
              <a:rPr lang="en-US" dirty="0"/>
              <a:t>Naïve Bayes is a feature estimator that tries to estimate probability of belonging to a class.</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Another Feature estimator is a classic BM25, or TFIDF. We use a corpus of all tokens statistics for each class to calculate this metric.</a:t>
            </a:r>
          </a:p>
        </p:txBody>
      </p:sp>
      <p:sp>
        <p:nvSpPr>
          <p:cNvPr id="4" name="Slide Number Placeholder 3"/>
          <p:cNvSpPr>
            <a:spLocks noGrp="1"/>
          </p:cNvSpPr>
          <p:nvPr>
            <p:ph type="sldNum" sz="quarter" idx="5"/>
          </p:nvPr>
        </p:nvSpPr>
        <p:spPr/>
        <p:txBody>
          <a:bodyPr/>
          <a:lstStyle/>
          <a:p>
            <a:fld id="{281397F6-5F69-4798-869B-9B0266F8F8FE}" type="slidenum">
              <a:rPr lang="ru-RU" smtClean="0"/>
              <a:t>7</a:t>
            </a:fld>
            <a:endParaRPr lang="ru-RU"/>
          </a:p>
        </p:txBody>
      </p:sp>
    </p:spTree>
    <p:extLst>
      <p:ext uri="{BB962C8B-B14F-4D97-AF65-F5344CB8AC3E}">
        <p14:creationId xmlns:p14="http://schemas.microsoft.com/office/powerpoint/2010/main" val="407442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examples of those estimators. The </a:t>
            </a:r>
            <a:r>
              <a:rPr lang="en-US" dirty="0" err="1"/>
              <a:t>simplies</a:t>
            </a:r>
            <a:r>
              <a:rPr lang="en-US" dirty="0"/>
              <a:t> text feature estimator is Bag of words. On this slide you can see an example of applying two different dictionaries – first is a single word dictionary, the other one is bigram dictionary. After applying them to text and setting vector values with indices of tokens that were in text to 1 we have bag of words representation of text.</a:t>
            </a:r>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8</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4433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Naïve Bayes generates a new feature column for each class label.</a:t>
            </a:r>
          </a:p>
          <a:p>
            <a:r>
              <a:rPr lang="en-US" dirty="0"/>
              <a:t>The value of estimated feature for some class is a product of class probability and product of conditional probability for each token met in current text</a:t>
            </a:r>
          </a:p>
          <a:p>
            <a:r>
              <a:rPr lang="en-US" dirty="0"/>
              <a:t>When calculating this kind of feature estimator it’s critical to avoid target leakage, so we apply our online technique here.</a:t>
            </a:r>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9</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8185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feature estimator is BM25. Again, BM25 generates a new feature column for each class label.</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The value of estimated feature for some class is a sum of product of inverted document frequency for token in virtual document that is a concatenation of concatenation of all texts in this class and term frequency in current text</a:t>
            </a:r>
          </a:p>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Like in Naïve bayes, it’s critical to avoid target leakage, so we apply our online technique also in that estimator.</a:t>
            </a:r>
          </a:p>
          <a:p>
            <a:pPr marL="0" marR="0" indent="0" algn="l" defTabSz="914354" rtl="0" eaLnBrk="1" fontAlgn="auto" latinLnBrk="0" hangingPunct="1">
              <a:lnSpc>
                <a:spcPct val="100000"/>
              </a:lnSpc>
              <a:spcBef>
                <a:spcPts val="0"/>
              </a:spcBef>
              <a:spcAft>
                <a:spcPts val="0"/>
              </a:spcAft>
              <a:buClrTx/>
              <a:buSzTx/>
              <a:buFontTx/>
              <a:buNone/>
              <a:tabLst/>
              <a:defRPr/>
            </a:pPr>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10</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804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416896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80000"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62000" anchor="b" anchorCtr="0">
            <a:noAutofit/>
          </a:bodyPr>
          <a:lstStyle>
            <a:lvl1pPr indent="0">
              <a:lnSpc>
                <a:spcPct val="100000"/>
              </a:lnSpc>
              <a:spcBef>
                <a:spcPts val="0"/>
              </a:spcBef>
              <a:spcAft>
                <a:spcPts val="0"/>
              </a:spcAft>
              <a:defRPr sz="7200" b="1" baseline="0">
                <a:latin typeface="+mj-lt"/>
              </a:defRPr>
            </a:lvl1pPr>
          </a:lstStyle>
          <a:p>
            <a:pPr lvl="0"/>
            <a:r>
              <a:rPr lang="ru-RU" dirty="0"/>
              <a:t>Название раздела</a:t>
            </a:r>
          </a:p>
        </p:txBody>
      </p:sp>
      <p:pic>
        <p:nvPicPr>
          <p:cNvPr id="4" name="Рисунок 3">
            <a:extLst>
              <a:ext uri="{FF2B5EF4-FFF2-40B4-BE49-F238E27FC236}">
                <a16:creationId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a16="http://schemas.microsoft.com/office/drawing/2014/main" id="{DC112D3D-C933-5B4D-80A2-E20728BDFF98}"/>
              </a:ext>
            </a:extLst>
          </p:cNvPr>
          <p:cNvSpPr>
            <a:spLocks noGrp="1"/>
          </p:cNvSpPr>
          <p:nvPr>
            <p:ph type="body" sz="quarter" idx="13" hasCustomPrompt="1"/>
          </p:nvPr>
        </p:nvSpPr>
        <p:spPr>
          <a:xfrm>
            <a:off x="3042000" y="7822545"/>
            <a:ext cx="18308288" cy="442660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204525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6" name="Footer Placeholder 4">
            <a:extLst>
              <a:ext uri="{FF2B5EF4-FFF2-40B4-BE49-F238E27FC236}">
                <a16:creationId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7" name="Slide Number Placeholder 5">
            <a:extLst>
              <a:ext uri="{FF2B5EF4-FFF2-40B4-BE49-F238E27FC236}">
                <a16:creationId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2698625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3" name="Footer Placeholder 4">
            <a:extLst>
              <a:ext uri="{FF2B5EF4-FFF2-40B4-BE49-F238E27FC236}">
                <a16:creationId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Текст 2">
            <a:extLst>
              <a:ext uri="{FF2B5EF4-FFF2-40B4-BE49-F238E27FC236}">
                <a16:creationId xmlns:a16="http://schemas.microsoft.com/office/drawing/2014/main" id="{6F273CA4-8668-8D40-89E1-2DF41C77981E}"/>
              </a:ext>
            </a:extLst>
          </p:cNvPr>
          <p:cNvSpPr>
            <a:spLocks noGrp="1"/>
          </p:cNvSpPr>
          <p:nvPr>
            <p:ph idx="1"/>
          </p:nvPr>
        </p:nvSpPr>
        <p:spPr>
          <a:xfrm>
            <a:off x="1587600" y="3429849"/>
            <a:ext cx="21224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atin typeface="+mn-l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157770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4" name="Текст 3">
            <a:extLst>
              <a:ext uri="{FF2B5EF4-FFF2-40B4-BE49-F238E27FC236}">
                <a16:creationId xmlns:a16="http://schemas.microsoft.com/office/drawing/2014/main" id="{7DC8D795-4C1C-AF42-9709-B7233538573F}"/>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Текст 2">
            <a:extLst>
              <a:ext uri="{FF2B5EF4-FFF2-40B4-BE49-F238E27FC236}">
                <a16:creationId xmlns:a16="http://schemas.microsoft.com/office/drawing/2014/main" id="{E4C2E3AF-06DA-2C4F-BDE4-E2EAFC12BA55}"/>
              </a:ext>
            </a:extLst>
          </p:cNvPr>
          <p:cNvSpPr>
            <a:spLocks noGrp="1"/>
          </p:cNvSpPr>
          <p:nvPr>
            <p:ph idx="1" hasCustomPrompt="1"/>
          </p:nvPr>
        </p:nvSpPr>
        <p:spPr>
          <a:xfrm>
            <a:off x="8913600" y="3429849"/>
            <a:ext cx="13898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1906312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6" name="Заголовок 3">
            <a:extLst>
              <a:ext uri="{FF2B5EF4-FFF2-40B4-BE49-F238E27FC236}">
                <a16:creationId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2B4190AE-DE9D-7B45-8685-C75786D2E289}"/>
              </a:ext>
            </a:extLst>
          </p:cNvPr>
          <p:cNvSpPr>
            <a:spLocks noGrp="1"/>
          </p:cNvSpPr>
          <p:nvPr>
            <p:ph idx="1" hasCustomPrompt="1"/>
          </p:nvPr>
        </p:nvSpPr>
        <p:spPr>
          <a:xfrm>
            <a:off x="1587600" y="3429849"/>
            <a:ext cx="102392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091E2E21-1D6C-DD48-81BA-272FC2FB570B}"/>
              </a:ext>
            </a:extLst>
          </p:cNvPr>
          <p:cNvSpPr>
            <a:spLocks noGrp="1"/>
          </p:cNvSpPr>
          <p:nvPr>
            <p:ph idx="10" hasCustomPrompt="1"/>
          </p:nvPr>
        </p:nvSpPr>
        <p:spPr>
          <a:xfrm>
            <a:off x="12572806" y="3429849"/>
            <a:ext cx="10239569"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86259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3">
            <a:extLst>
              <a:ext uri="{FF2B5EF4-FFF2-40B4-BE49-F238E27FC236}">
                <a16:creationId xmlns:a16="http://schemas.microsoft.com/office/drawing/2014/main" id="{772462EC-AF59-4D4E-ABCE-0C5A2D583522}"/>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2">
            <a:extLst>
              <a:ext uri="{FF2B5EF4-FFF2-40B4-BE49-F238E27FC236}">
                <a16:creationId xmlns:a16="http://schemas.microsoft.com/office/drawing/2014/main" id="{9682A56D-E86B-DE49-A3AA-B88DB8F5C236}"/>
              </a:ext>
            </a:extLst>
          </p:cNvPr>
          <p:cNvSpPr>
            <a:spLocks noGrp="1"/>
          </p:cNvSpPr>
          <p:nvPr>
            <p:ph idx="1" hasCustomPrompt="1"/>
          </p:nvPr>
        </p:nvSpPr>
        <p:spPr>
          <a:xfrm>
            <a:off x="8913600" y="3429850"/>
            <a:ext cx="13898775" cy="406632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2">
            <a:extLst>
              <a:ext uri="{FF2B5EF4-FFF2-40B4-BE49-F238E27FC236}">
                <a16:creationId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3182065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5" name="Slide Number Placeholder 5">
            <a:extLst>
              <a:ext uri="{FF2B5EF4-FFF2-40B4-BE49-F238E27FC236}">
                <a16:creationId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2">
            <a:extLst>
              <a:ext uri="{FF2B5EF4-FFF2-40B4-BE49-F238E27FC236}">
                <a16:creationId xmlns:a16="http://schemas.microsoft.com/office/drawing/2014/main" id="{764DA894-71EE-8F44-BC82-1B4FD8DA6655}"/>
              </a:ext>
            </a:extLst>
          </p:cNvPr>
          <p:cNvSpPr>
            <a:spLocks noGrp="1"/>
          </p:cNvSpPr>
          <p:nvPr>
            <p:ph idx="1" hasCustomPrompt="1"/>
          </p:nvPr>
        </p:nvSpPr>
        <p:spPr>
          <a:xfrm>
            <a:off x="1587600" y="3429849"/>
            <a:ext cx="10239275"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a16="http://schemas.microsoft.com/office/drawing/2014/main" id="{4DB96E68-4ABE-704B-AFBC-B303CF814AFA}"/>
              </a:ext>
            </a:extLst>
          </p:cNvPr>
          <p:cNvSpPr>
            <a:spLocks noGrp="1"/>
          </p:cNvSpPr>
          <p:nvPr>
            <p:ph idx="10" hasCustomPrompt="1"/>
          </p:nvPr>
        </p:nvSpPr>
        <p:spPr>
          <a:xfrm>
            <a:off x="12572806" y="3429849"/>
            <a:ext cx="1023956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3">
            <a:extLst>
              <a:ext uri="{FF2B5EF4-FFF2-40B4-BE49-F238E27FC236}">
                <a16:creationId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1704900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6CE419A-D9BE-DA49-96A7-91BE433CB6E6}"/>
              </a:ext>
            </a:extLst>
          </p:cNvPr>
          <p:cNvSpPr>
            <a:spLocks noGrp="1"/>
          </p:cNvSpPr>
          <p:nvPr>
            <p:ph idx="1" hasCustomPrompt="1"/>
          </p:nvPr>
        </p:nvSpPr>
        <p:spPr>
          <a:xfrm>
            <a:off x="1587601" y="3429849"/>
            <a:ext cx="6584850"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
        <p:nvSpPr>
          <p:cNvPr id="12" name="Текст 2">
            <a:extLst>
              <a:ext uri="{FF2B5EF4-FFF2-40B4-BE49-F238E27FC236}">
                <a16:creationId xmlns:a16="http://schemas.microsoft.com/office/drawing/2014/main" id="{DD0D547E-0567-2E43-BDB4-18B73972463B}"/>
              </a:ext>
            </a:extLst>
          </p:cNvPr>
          <p:cNvSpPr>
            <a:spLocks noGrp="1"/>
          </p:cNvSpPr>
          <p:nvPr>
            <p:ph idx="12" hasCustomPrompt="1"/>
          </p:nvPr>
        </p:nvSpPr>
        <p:spPr>
          <a:xfrm>
            <a:off x="8906758" y="3429849"/>
            <a:ext cx="6577717"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a16="http://schemas.microsoft.com/office/drawing/2014/main" id="{7F3B418F-486F-E146-96CE-6A5782E1AE42}"/>
              </a:ext>
            </a:extLst>
          </p:cNvPr>
          <p:cNvSpPr>
            <a:spLocks noGrp="1"/>
          </p:cNvSpPr>
          <p:nvPr>
            <p:ph idx="13" hasCustomPrompt="1"/>
          </p:nvPr>
        </p:nvSpPr>
        <p:spPr>
          <a:xfrm>
            <a:off x="16231516" y="3429849"/>
            <a:ext cx="658085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2899453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5" name="Slide Number Placeholder 5">
            <a:extLst>
              <a:ext uri="{FF2B5EF4-FFF2-40B4-BE49-F238E27FC236}">
                <a16:creationId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760573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DCA47866-DF59-C248-8DD9-3EA96B5D2F1D}"/>
              </a:ext>
            </a:extLst>
          </p:cNvPr>
          <p:cNvSpPr>
            <a:spLocks noGrp="1"/>
          </p:cNvSpPr>
          <p:nvPr>
            <p:ph idx="1" hasCustomPrompt="1"/>
          </p:nvPr>
        </p:nvSpPr>
        <p:spPr>
          <a:xfrm>
            <a:off x="1587599" y="3455988"/>
            <a:ext cx="21224776" cy="7326312"/>
          </a:xfrm>
          <a:prstGeom prst="rect">
            <a:avLst/>
          </a:prstGeom>
        </p:spPr>
        <p:txBody>
          <a:bodyPr vert="horz" lIns="0" tIns="0" rIns="0" bIns="251999"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a16="http://schemas.microsoft.com/office/drawing/2014/main" id="{887191F8-B8A1-8346-B126-2126461718DD}"/>
              </a:ext>
            </a:extLst>
          </p:cNvPr>
          <p:cNvSpPr>
            <a:spLocks noGrp="1"/>
          </p:cNvSpPr>
          <p:nvPr>
            <p:ph type="body" sz="quarter" idx="11"/>
          </p:nvPr>
        </p:nvSpPr>
        <p:spPr>
          <a:xfrm>
            <a:off x="1587601" y="11121681"/>
            <a:ext cx="17565587" cy="112746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43676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3582631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2" name="Slide Number Placeholder 5">
            <a:extLst>
              <a:ext uri="{FF2B5EF4-FFF2-40B4-BE49-F238E27FC236}">
                <a16:creationId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7" name="Текст 2">
            <a:extLst>
              <a:ext uri="{FF2B5EF4-FFF2-40B4-BE49-F238E27FC236}">
                <a16:creationId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Рисунок 2">
            <a:extLst>
              <a:ext uri="{FF2B5EF4-FFF2-40B4-BE49-F238E27FC236}">
                <a16:creationId xmlns:a16="http://schemas.microsoft.com/office/drawing/2014/main" id="{F849F259-E97D-C24B-8BF0-C7DFA2E03D20}"/>
              </a:ext>
            </a:extLst>
          </p:cNvPr>
          <p:cNvSpPr>
            <a:spLocks noGrp="1"/>
          </p:cNvSpPr>
          <p:nvPr>
            <p:ph type="pic" sz="quarter" idx="14" hasCustomPrompt="1"/>
          </p:nvPr>
        </p:nvSpPr>
        <p:spPr>
          <a:xfrm>
            <a:off x="3035300" y="5903400"/>
            <a:ext cx="2938463" cy="2461556"/>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634890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0" name="Заголовок 3">
            <a:extLst>
              <a:ext uri="{FF2B5EF4-FFF2-40B4-BE49-F238E27FC236}">
                <a16:creationId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1" name="Текст 3">
            <a:extLst>
              <a:ext uri="{FF2B5EF4-FFF2-40B4-BE49-F238E27FC236}">
                <a16:creationId xmlns:a16="http://schemas.microsoft.com/office/drawing/2014/main" id="{1A719755-02DF-A443-B9A4-22DBA092A616}"/>
              </a:ext>
            </a:extLst>
          </p:cNvPr>
          <p:cNvSpPr>
            <a:spLocks noGrp="1"/>
          </p:cNvSpPr>
          <p:nvPr>
            <p:ph type="body" sz="quarter" idx="11"/>
          </p:nvPr>
        </p:nvSpPr>
        <p:spPr>
          <a:xfrm>
            <a:off x="1587601"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A25FAA23-D708-2F47-89EE-1506A238C167}"/>
              </a:ext>
            </a:extLst>
          </p:cNvPr>
          <p:cNvSpPr>
            <a:spLocks noGrp="1"/>
          </p:cNvSpPr>
          <p:nvPr>
            <p:ph type="body" sz="quarter" idx="23"/>
          </p:nvPr>
        </p:nvSpPr>
        <p:spPr>
          <a:xfrm>
            <a:off x="8906400"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a16="http://schemas.microsoft.com/office/drawing/2014/main" id="{D95AA5DD-8F39-D943-A674-08CB46760E9F}"/>
              </a:ext>
            </a:extLst>
          </p:cNvPr>
          <p:cNvSpPr>
            <a:spLocks noGrp="1"/>
          </p:cNvSpPr>
          <p:nvPr>
            <p:ph type="body" sz="quarter" idx="24"/>
          </p:nvPr>
        </p:nvSpPr>
        <p:spPr>
          <a:xfrm>
            <a:off x="16230502"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4" name="Рисунок 2">
            <a:extLst>
              <a:ext uri="{FF2B5EF4-FFF2-40B4-BE49-F238E27FC236}">
                <a16:creationId xmlns:a16="http://schemas.microsoft.com/office/drawing/2014/main" id="{EE43F7BE-93A2-0043-BFDC-BB3FA2ACAB8D}"/>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7" name="Рисунок 2">
            <a:extLst>
              <a:ext uri="{FF2B5EF4-FFF2-40B4-BE49-F238E27FC236}">
                <a16:creationId xmlns:a16="http://schemas.microsoft.com/office/drawing/2014/main" id="{B25CCFA3-8B97-5A40-AA50-87E8A13E339F}"/>
              </a:ext>
            </a:extLst>
          </p:cNvPr>
          <p:cNvSpPr>
            <a:spLocks noGrp="1"/>
          </p:cNvSpPr>
          <p:nvPr>
            <p:ph type="pic" sz="quarter" idx="25" hasCustomPrompt="1"/>
          </p:nvPr>
        </p:nvSpPr>
        <p:spPr>
          <a:xfrm>
            <a:off x="8905224"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8" name="Рисунок 2">
            <a:extLst>
              <a:ext uri="{FF2B5EF4-FFF2-40B4-BE49-F238E27FC236}">
                <a16:creationId xmlns:a16="http://schemas.microsoft.com/office/drawing/2014/main" id="{81A3FFD3-33D2-6043-8F3D-69D7A54B9743}"/>
              </a:ext>
            </a:extLst>
          </p:cNvPr>
          <p:cNvSpPr>
            <a:spLocks noGrp="1"/>
          </p:cNvSpPr>
          <p:nvPr>
            <p:ph type="pic" sz="quarter" idx="26" hasCustomPrompt="1"/>
          </p:nvPr>
        </p:nvSpPr>
        <p:spPr>
          <a:xfrm>
            <a:off x="1622978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1580584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5" name="Заголовок 3">
            <a:extLst>
              <a:ext uri="{FF2B5EF4-FFF2-40B4-BE49-F238E27FC236}">
                <a16:creationId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1" name="Текст 3">
            <a:extLst>
              <a:ext uri="{FF2B5EF4-FFF2-40B4-BE49-F238E27FC236}">
                <a16:creationId xmlns:a16="http://schemas.microsoft.com/office/drawing/2014/main" id="{1BA67519-7FF6-6A4D-AA35-DD4676EF513D}"/>
              </a:ext>
            </a:extLst>
          </p:cNvPr>
          <p:cNvSpPr>
            <a:spLocks noGrp="1"/>
          </p:cNvSpPr>
          <p:nvPr>
            <p:ph type="body" sz="quarter" idx="11"/>
          </p:nvPr>
        </p:nvSpPr>
        <p:spPr>
          <a:xfrm>
            <a:off x="1587602" y="7455428"/>
            <a:ext cx="4752873"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9" name="Рисунок 2">
            <a:extLst>
              <a:ext uri="{FF2B5EF4-FFF2-40B4-BE49-F238E27FC236}">
                <a16:creationId xmlns:a16="http://schemas.microsoft.com/office/drawing/2014/main" id="{07DEE891-3469-564C-B6BE-5FDA03A0E6D3}"/>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Текст 3">
            <a:extLst>
              <a:ext uri="{FF2B5EF4-FFF2-40B4-BE49-F238E27FC236}">
                <a16:creationId xmlns:a16="http://schemas.microsoft.com/office/drawing/2014/main" id="{ACA28A7C-23D1-B048-AD02-4F2935C5527B}"/>
              </a:ext>
            </a:extLst>
          </p:cNvPr>
          <p:cNvSpPr>
            <a:spLocks noGrp="1"/>
          </p:cNvSpPr>
          <p:nvPr>
            <p:ph type="body" sz="quarter" idx="15"/>
          </p:nvPr>
        </p:nvSpPr>
        <p:spPr>
          <a:xfrm>
            <a:off x="7079644" y="7455428"/>
            <a:ext cx="4747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1" name="Рисунок 2">
            <a:extLst>
              <a:ext uri="{FF2B5EF4-FFF2-40B4-BE49-F238E27FC236}">
                <a16:creationId xmlns:a16="http://schemas.microsoft.com/office/drawing/2014/main" id="{0A210F1D-744E-964A-ACF1-3D683FC6F0F9}"/>
              </a:ext>
            </a:extLst>
          </p:cNvPr>
          <p:cNvSpPr>
            <a:spLocks noGrp="1"/>
          </p:cNvSpPr>
          <p:nvPr>
            <p:ph type="pic" sz="quarter" idx="16" hasCustomPrompt="1"/>
          </p:nvPr>
        </p:nvSpPr>
        <p:spPr>
          <a:xfrm>
            <a:off x="7077538"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2" name="Текст 3">
            <a:extLst>
              <a:ext uri="{FF2B5EF4-FFF2-40B4-BE49-F238E27FC236}">
                <a16:creationId xmlns:a16="http://schemas.microsoft.com/office/drawing/2014/main" id="{EA6FB9E2-4FC7-DB4A-BBC2-2B19A7FDB3CC}"/>
              </a:ext>
            </a:extLst>
          </p:cNvPr>
          <p:cNvSpPr>
            <a:spLocks noGrp="1"/>
          </p:cNvSpPr>
          <p:nvPr>
            <p:ph type="body" sz="quarter" idx="17"/>
          </p:nvPr>
        </p:nvSpPr>
        <p:spPr>
          <a:xfrm>
            <a:off x="12572807" y="7455428"/>
            <a:ext cx="4745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88F39D33-7ADF-ED46-BCC5-341882E6AF47}"/>
              </a:ext>
            </a:extLst>
          </p:cNvPr>
          <p:cNvSpPr>
            <a:spLocks noGrp="1"/>
          </p:cNvSpPr>
          <p:nvPr>
            <p:ph type="pic" sz="quarter" idx="18" hasCustomPrompt="1"/>
          </p:nvPr>
        </p:nvSpPr>
        <p:spPr>
          <a:xfrm>
            <a:off x="12572650"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Текст 3">
            <a:extLst>
              <a:ext uri="{FF2B5EF4-FFF2-40B4-BE49-F238E27FC236}">
                <a16:creationId xmlns:a16="http://schemas.microsoft.com/office/drawing/2014/main" id="{21FFDC78-F317-FC4E-B13A-8E21382D5F4F}"/>
              </a:ext>
            </a:extLst>
          </p:cNvPr>
          <p:cNvSpPr>
            <a:spLocks noGrp="1"/>
          </p:cNvSpPr>
          <p:nvPr>
            <p:ph type="body" sz="quarter" idx="19"/>
          </p:nvPr>
        </p:nvSpPr>
        <p:spPr>
          <a:xfrm>
            <a:off x="18057798" y="7455428"/>
            <a:ext cx="4754577"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5" name="Рисунок 2">
            <a:extLst>
              <a:ext uri="{FF2B5EF4-FFF2-40B4-BE49-F238E27FC236}">
                <a16:creationId xmlns:a16="http://schemas.microsoft.com/office/drawing/2014/main" id="{8F1AE6B9-5E2B-C046-9C13-7810851DDB22}"/>
              </a:ext>
            </a:extLst>
          </p:cNvPr>
          <p:cNvSpPr>
            <a:spLocks noGrp="1"/>
          </p:cNvSpPr>
          <p:nvPr>
            <p:ph type="pic" sz="quarter" idx="20" hasCustomPrompt="1"/>
          </p:nvPr>
        </p:nvSpPr>
        <p:spPr>
          <a:xfrm>
            <a:off x="1805764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7955386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27" name="Slide Number Placeholder 5">
            <a:extLst>
              <a:ext uri="{FF2B5EF4-FFF2-40B4-BE49-F238E27FC236}">
                <a16:creationId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30" name="Заголовок 3">
            <a:extLst>
              <a:ext uri="{FF2B5EF4-FFF2-40B4-BE49-F238E27FC236}">
                <a16:creationId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8" name="Рисунок 2">
            <a:extLst>
              <a:ext uri="{FF2B5EF4-FFF2-40B4-BE49-F238E27FC236}">
                <a16:creationId xmlns:a16="http://schemas.microsoft.com/office/drawing/2014/main" id="{C5FF8DA1-67B6-6442-A9F0-752AD164517D}"/>
              </a:ext>
            </a:extLst>
          </p:cNvPr>
          <p:cNvSpPr>
            <a:spLocks noGrp="1"/>
          </p:cNvSpPr>
          <p:nvPr>
            <p:ph type="pic" sz="quarter" idx="14" hasCustomPrompt="1"/>
          </p:nvPr>
        </p:nvSpPr>
        <p:spPr>
          <a:xfrm>
            <a:off x="159701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1" name="Текст 3">
            <a:extLst>
              <a:ext uri="{FF2B5EF4-FFF2-40B4-BE49-F238E27FC236}">
                <a16:creationId xmlns:a16="http://schemas.microsoft.com/office/drawing/2014/main" id="{B711B0C0-FDBC-FC48-87F0-86BD38D7C931}"/>
              </a:ext>
            </a:extLst>
          </p:cNvPr>
          <p:cNvSpPr>
            <a:spLocks noGrp="1"/>
          </p:cNvSpPr>
          <p:nvPr>
            <p:ph type="body" sz="quarter" idx="11"/>
          </p:nvPr>
        </p:nvSpPr>
        <p:spPr>
          <a:xfrm>
            <a:off x="1587602"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CEA5D801-8EAB-2940-8172-8C230088CE8D}"/>
              </a:ext>
            </a:extLst>
          </p:cNvPr>
          <p:cNvSpPr>
            <a:spLocks noGrp="1"/>
          </p:cNvSpPr>
          <p:nvPr>
            <p:ph type="pic" sz="quarter" idx="47" hasCustomPrompt="1"/>
          </p:nvPr>
        </p:nvSpPr>
        <p:spPr>
          <a:xfrm>
            <a:off x="59872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5" name="Рисунок 2">
            <a:extLst>
              <a:ext uri="{FF2B5EF4-FFF2-40B4-BE49-F238E27FC236}">
                <a16:creationId xmlns:a16="http://schemas.microsoft.com/office/drawing/2014/main" id="{295BD79E-FE02-FB47-89A7-EB7F457532CF}"/>
              </a:ext>
            </a:extLst>
          </p:cNvPr>
          <p:cNvSpPr>
            <a:spLocks noGrp="1"/>
          </p:cNvSpPr>
          <p:nvPr>
            <p:ph type="pic" sz="quarter" idx="48" hasCustomPrompt="1"/>
          </p:nvPr>
        </p:nvSpPr>
        <p:spPr>
          <a:xfrm>
            <a:off x="10371694"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7" name="Рисунок 2">
            <a:extLst>
              <a:ext uri="{FF2B5EF4-FFF2-40B4-BE49-F238E27FC236}">
                <a16:creationId xmlns:a16="http://schemas.microsoft.com/office/drawing/2014/main" id="{3964D1A7-A05F-EC41-8983-D16EAA3DD07E}"/>
              </a:ext>
            </a:extLst>
          </p:cNvPr>
          <p:cNvSpPr>
            <a:spLocks noGrp="1"/>
          </p:cNvSpPr>
          <p:nvPr>
            <p:ph type="pic" sz="quarter" idx="49" hasCustomPrompt="1"/>
          </p:nvPr>
        </p:nvSpPr>
        <p:spPr>
          <a:xfrm>
            <a:off x="147640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9" name="Рисунок 2">
            <a:extLst>
              <a:ext uri="{FF2B5EF4-FFF2-40B4-BE49-F238E27FC236}">
                <a16:creationId xmlns:a16="http://schemas.microsoft.com/office/drawing/2014/main" id="{8085B9D2-B6D5-824B-B850-56C7D8D7E1C9}"/>
              </a:ext>
            </a:extLst>
          </p:cNvPr>
          <p:cNvSpPr>
            <a:spLocks noGrp="1"/>
          </p:cNvSpPr>
          <p:nvPr>
            <p:ph type="pic" sz="quarter" idx="50" hasCustomPrompt="1"/>
          </p:nvPr>
        </p:nvSpPr>
        <p:spPr>
          <a:xfrm>
            <a:off x="1915832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40" name="Текст 3">
            <a:extLst>
              <a:ext uri="{FF2B5EF4-FFF2-40B4-BE49-F238E27FC236}">
                <a16:creationId xmlns:a16="http://schemas.microsoft.com/office/drawing/2014/main" id="{0EDA15CB-9243-E347-BA03-78B7EC321579}"/>
              </a:ext>
            </a:extLst>
          </p:cNvPr>
          <p:cNvSpPr>
            <a:spLocks noGrp="1"/>
          </p:cNvSpPr>
          <p:nvPr>
            <p:ph type="body" sz="quarter" idx="51"/>
          </p:nvPr>
        </p:nvSpPr>
        <p:spPr>
          <a:xfrm>
            <a:off x="5984810"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1" name="Текст 3">
            <a:extLst>
              <a:ext uri="{FF2B5EF4-FFF2-40B4-BE49-F238E27FC236}">
                <a16:creationId xmlns:a16="http://schemas.microsoft.com/office/drawing/2014/main" id="{3F43B244-32A0-CA42-BF7C-1B7642AEC78B}"/>
              </a:ext>
            </a:extLst>
          </p:cNvPr>
          <p:cNvSpPr>
            <a:spLocks noGrp="1"/>
          </p:cNvSpPr>
          <p:nvPr>
            <p:ph type="body" sz="quarter" idx="52"/>
          </p:nvPr>
        </p:nvSpPr>
        <p:spPr>
          <a:xfrm>
            <a:off x="10380365"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2" name="Текст 3">
            <a:extLst>
              <a:ext uri="{FF2B5EF4-FFF2-40B4-BE49-F238E27FC236}">
                <a16:creationId xmlns:a16="http://schemas.microsoft.com/office/drawing/2014/main" id="{A19F0E9B-AF51-5A4B-931E-7C089D8E9042}"/>
              </a:ext>
            </a:extLst>
          </p:cNvPr>
          <p:cNvSpPr>
            <a:spLocks noGrp="1"/>
          </p:cNvSpPr>
          <p:nvPr>
            <p:ph type="body" sz="quarter" idx="53"/>
          </p:nvPr>
        </p:nvSpPr>
        <p:spPr>
          <a:xfrm>
            <a:off x="14773198"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3" name="Текст 3">
            <a:extLst>
              <a:ext uri="{FF2B5EF4-FFF2-40B4-BE49-F238E27FC236}">
                <a16:creationId xmlns:a16="http://schemas.microsoft.com/office/drawing/2014/main" id="{FE03F3F4-9505-9447-B902-4F8D7509E515}"/>
              </a:ext>
            </a:extLst>
          </p:cNvPr>
          <p:cNvSpPr>
            <a:spLocks noGrp="1"/>
          </p:cNvSpPr>
          <p:nvPr>
            <p:ph type="body" sz="quarter" idx="54"/>
          </p:nvPr>
        </p:nvSpPr>
        <p:spPr>
          <a:xfrm>
            <a:off x="19171516"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344476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021A6DA9-00F7-2E4D-A607-2B4774BAD0CA}"/>
              </a:ext>
            </a:extLst>
          </p:cNvPr>
          <p:cNvSpPr>
            <a:spLocks noGrp="1"/>
          </p:cNvSpPr>
          <p:nvPr>
            <p:ph type="body" sz="quarter" idx="11"/>
          </p:nvPr>
        </p:nvSpPr>
        <p:spPr>
          <a:xfrm>
            <a:off x="1587601" y="3431440"/>
            <a:ext cx="102392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280225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3759D08E-DECD-BB4C-87C7-900B554BF87B}"/>
              </a:ext>
            </a:extLst>
          </p:cNvPr>
          <p:cNvSpPr>
            <a:spLocks noGrp="1"/>
          </p:cNvSpPr>
          <p:nvPr>
            <p:ph type="body" sz="quarter" idx="11"/>
          </p:nvPr>
        </p:nvSpPr>
        <p:spPr>
          <a:xfrm>
            <a:off x="8906399" y="3431440"/>
            <a:ext cx="139059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0114754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6231235" y="3455988"/>
            <a:ext cx="6581140" cy="8793162"/>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a16="http://schemas.microsoft.com/office/drawing/2014/main" id="{DBE36696-F982-B440-93D7-FD7AE182786A}"/>
              </a:ext>
            </a:extLst>
          </p:cNvPr>
          <p:cNvSpPr>
            <a:spLocks noGrp="1"/>
          </p:cNvSpPr>
          <p:nvPr>
            <p:ph type="body" sz="quarter" idx="11"/>
          </p:nvPr>
        </p:nvSpPr>
        <p:spPr>
          <a:xfrm>
            <a:off x="1587601" y="3431440"/>
            <a:ext cx="138968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261061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3896875"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en-US" dirty="0"/>
            </a:br>
            <a:r>
              <a:rPr lang="ru-RU" dirty="0"/>
              <a:t>иллюстрации</a:t>
            </a:r>
          </a:p>
        </p:txBody>
      </p:sp>
      <p:sp>
        <p:nvSpPr>
          <p:cNvPr id="9" name="Текст 3">
            <a:extLst>
              <a:ext uri="{FF2B5EF4-FFF2-40B4-BE49-F238E27FC236}">
                <a16:creationId xmlns:a16="http://schemas.microsoft.com/office/drawing/2014/main" id="{1E07366D-205F-E342-9442-335AF82B0731}"/>
              </a:ext>
            </a:extLst>
          </p:cNvPr>
          <p:cNvSpPr>
            <a:spLocks noGrp="1"/>
          </p:cNvSpPr>
          <p:nvPr>
            <p:ph type="body" sz="quarter" idx="11"/>
          </p:nvPr>
        </p:nvSpPr>
        <p:spPr>
          <a:xfrm>
            <a:off x="16228800" y="3431440"/>
            <a:ext cx="65835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031162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21224776" cy="8785860"/>
          </a:xfrm>
        </p:spPr>
        <p:txBody>
          <a:bodyPr tIns="468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094056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a16="http://schemas.microsoft.com/office/drawing/2014/main" id="{4D80212A-4362-B54E-94D4-393F5D1CB613}"/>
              </a:ext>
            </a:extLst>
          </p:cNvPr>
          <p:cNvSpPr>
            <a:spLocks noGrp="1"/>
          </p:cNvSpPr>
          <p:nvPr>
            <p:ph type="pic" sz="quarter" idx="13" hasCustomPrompt="1"/>
          </p:nvPr>
        </p:nvSpPr>
        <p:spPr>
          <a:xfrm>
            <a:off x="12572806"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880880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sp>
        <p:nvSpPr>
          <p:cNvPr id="35" name="Рисунок 9">
            <a:extLst>
              <a:ext uri="{FF2B5EF4-FFF2-40B4-BE49-F238E27FC236}">
                <a16:creationId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12785605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658485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a16="http://schemas.microsoft.com/office/drawing/2014/main" id="{08A2693F-48EF-E14E-9B89-421D6299B208}"/>
              </a:ext>
            </a:extLst>
          </p:cNvPr>
          <p:cNvSpPr>
            <a:spLocks noGrp="1"/>
          </p:cNvSpPr>
          <p:nvPr>
            <p:ph type="pic" sz="quarter" idx="13" hasCustomPrompt="1"/>
          </p:nvPr>
        </p:nvSpPr>
        <p:spPr>
          <a:xfrm>
            <a:off x="8905504" y="3463290"/>
            <a:ext cx="657897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a16="http://schemas.microsoft.com/office/drawing/2014/main" id="{D43D93D4-A86E-1248-B402-BACDE7FB57BE}"/>
              </a:ext>
            </a:extLst>
          </p:cNvPr>
          <p:cNvSpPr>
            <a:spLocks noGrp="1"/>
          </p:cNvSpPr>
          <p:nvPr>
            <p:ph type="pic" sz="quarter" idx="14" hasCustomPrompt="1"/>
          </p:nvPr>
        </p:nvSpPr>
        <p:spPr>
          <a:xfrm>
            <a:off x="16228458" y="3463290"/>
            <a:ext cx="6583917"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29198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51999"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6" name="Slide Number Placeholder 5">
            <a:extLst>
              <a:ext uri="{FF2B5EF4-FFF2-40B4-BE49-F238E27FC236}">
                <a16:creationId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30056644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700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52160" y="3111500"/>
            <a:ext cx="19406838" cy="6213475"/>
          </a:xfrm>
        </p:spPr>
        <p:txBody>
          <a:bodyPr tIns="180000"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231157755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endParaRPr lang="ru-RU" dirty="0"/>
          </a:p>
        </p:txBody>
      </p:sp>
      <p:sp>
        <p:nvSpPr>
          <p:cNvPr id="14" name="Slide Number Placeholder 5">
            <a:extLst>
              <a:ext uri="{FF2B5EF4-FFF2-40B4-BE49-F238E27FC236}">
                <a16:creationId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4754853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4">
            <a:extLst>
              <a:ext uri="{FF2B5EF4-FFF2-40B4-BE49-F238E27FC236}">
                <a16:creationId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874677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a16="http://schemas.microsoft.com/office/drawing/2014/main" id="{C09B87DF-F74F-C84C-8E71-045F945C6962}"/>
              </a:ext>
            </a:extLst>
          </p:cNvPr>
          <p:cNvSpPr>
            <a:spLocks noGrp="1"/>
          </p:cNvSpPr>
          <p:nvPr>
            <p:ph type="body" sz="quarter" idx="10" hasCustomPrompt="1"/>
          </p:nvPr>
        </p:nvSpPr>
        <p:spPr>
          <a:xfrm>
            <a:off x="3044665"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a16="http://schemas.microsoft.com/office/drawing/2014/main" id="{83029A49-DE31-E64A-A86E-7056DB181FD0}"/>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ru-RU" dirty="0"/>
              <a:t>Спасибо</a:t>
            </a:r>
          </a:p>
        </p:txBody>
      </p:sp>
      <p:sp>
        <p:nvSpPr>
          <p:cNvPr id="20" name="Текст 13">
            <a:extLst>
              <a:ext uri="{FF2B5EF4-FFF2-40B4-BE49-F238E27FC236}">
                <a16:creationId xmlns:a16="http://schemas.microsoft.com/office/drawing/2014/main" id="{6DE52A79-8184-B048-AE45-4960F2F1B575}"/>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Текст 13">
            <a:extLst>
              <a:ext uri="{FF2B5EF4-FFF2-40B4-BE49-F238E27FC236}">
                <a16:creationId xmlns:a16="http://schemas.microsoft.com/office/drawing/2014/main" id="{189F932A-831C-6E4F-83E8-CFBA348AF3B0}"/>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a16="http://schemas.microsoft.com/office/drawing/2014/main" id="{71328253-70E3-5C47-993B-51E50AED8329}"/>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a16="http://schemas.microsoft.com/office/drawing/2014/main" id="{6A552FD6-ABD1-D64D-9FF6-E553B0A55606}"/>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a16="http://schemas.microsoft.com/office/drawing/2014/main" id="{7207650D-8903-7C4E-9AEE-D86AEB38CAA4}"/>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0" name="Текст 13">
            <a:extLst>
              <a:ext uri="{FF2B5EF4-FFF2-40B4-BE49-F238E27FC236}">
                <a16:creationId xmlns:a16="http://schemas.microsoft.com/office/drawing/2014/main" id="{3BB70EA8-80F5-E34B-BB07-E65613EA8DDF}"/>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9" name="Рисунок 9">
            <a:extLst>
              <a:ext uri="{FF2B5EF4-FFF2-40B4-BE49-F238E27FC236}">
                <a16:creationId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
        <p:nvSpPr>
          <p:cNvPr id="31" name="Рисунок 10">
            <a:extLst>
              <a:ext uri="{FF2B5EF4-FFF2-40B4-BE49-F238E27FC236}">
                <a16:creationId xmlns:a16="http://schemas.microsoft.com/office/drawing/2014/main" id="{EDCF3707-D507-EE43-908E-05F8BD123C22}"/>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33" name="Рисунок 10">
            <a:extLst>
              <a:ext uri="{FF2B5EF4-FFF2-40B4-BE49-F238E27FC236}">
                <a16:creationId xmlns:a16="http://schemas.microsoft.com/office/drawing/2014/main" id="{338C2023-7709-FA4E-82B3-344C61A157ED}"/>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4" name="Рисунок 10">
            <a:extLst>
              <a:ext uri="{FF2B5EF4-FFF2-40B4-BE49-F238E27FC236}">
                <a16:creationId xmlns:a16="http://schemas.microsoft.com/office/drawing/2014/main" id="{FEEA7C5F-02DF-494E-A3DD-371DBF79D422}"/>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234FC2DF-131A-424E-98BF-B350AB6AFA20}"/>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Tree>
    <p:extLst>
      <p:ext uri="{BB962C8B-B14F-4D97-AF65-F5344CB8AC3E}">
        <p14:creationId xmlns:p14="http://schemas.microsoft.com/office/powerpoint/2010/main" val="2455232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a16="http://schemas.microsoft.com/office/drawing/2014/main" id="{EAE55469-0C21-1A45-9E51-211C7A9BFBBC}"/>
              </a:ext>
            </a:extLst>
          </p:cNvPr>
          <p:cNvSpPr>
            <a:spLocks noGrp="1"/>
          </p:cNvSpPr>
          <p:nvPr>
            <p:ph type="body" sz="quarter" idx="10" hasCustomPrompt="1"/>
          </p:nvPr>
        </p:nvSpPr>
        <p:spPr>
          <a:xfrm>
            <a:off x="3042000"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2" name="Текст 13">
            <a:extLst>
              <a:ext uri="{FF2B5EF4-FFF2-40B4-BE49-F238E27FC236}">
                <a16:creationId xmlns:a16="http://schemas.microsoft.com/office/drawing/2014/main" id="{47CE952D-A80F-7D46-9DDA-3082D6B78841}"/>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8" name="Текст 5">
            <a:extLst>
              <a:ext uri="{FF2B5EF4-FFF2-40B4-BE49-F238E27FC236}">
                <a16:creationId xmlns:a16="http://schemas.microsoft.com/office/drawing/2014/main" id="{FFF86162-5146-A34A-8041-62C28A169EE4}"/>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9" name="Текст 13">
            <a:extLst>
              <a:ext uri="{FF2B5EF4-FFF2-40B4-BE49-F238E27FC236}">
                <a16:creationId xmlns:a16="http://schemas.microsoft.com/office/drawing/2014/main" id="{7E81EC0E-C936-F047-BCBE-336A7C292867}"/>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5" name="Рисунок 10">
            <a:extLst>
              <a:ext uri="{FF2B5EF4-FFF2-40B4-BE49-F238E27FC236}">
                <a16:creationId xmlns:a16="http://schemas.microsoft.com/office/drawing/2014/main" id="{1BD774AD-5E7F-E840-8C33-B151995FE976}"/>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26" name="Рисунок 10">
            <a:extLst>
              <a:ext uri="{FF2B5EF4-FFF2-40B4-BE49-F238E27FC236}">
                <a16:creationId xmlns:a16="http://schemas.microsoft.com/office/drawing/2014/main" id="{DB250544-28AA-8443-8C89-1C2284A77F23}"/>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94A8308A-2698-E24C-8AEA-822C5EA2655A}"/>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6" name="Рисунок 10">
            <a:extLst>
              <a:ext uri="{FF2B5EF4-FFF2-40B4-BE49-F238E27FC236}">
                <a16:creationId xmlns:a16="http://schemas.microsoft.com/office/drawing/2014/main" id="{5A3327EC-3702-7445-84A6-E66DB496B24E}"/>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
        <p:nvSpPr>
          <p:cNvPr id="37" name="Текст 13">
            <a:extLst>
              <a:ext uri="{FF2B5EF4-FFF2-40B4-BE49-F238E27FC236}">
                <a16:creationId xmlns:a16="http://schemas.microsoft.com/office/drawing/2014/main" id="{1F9C788A-0539-844B-A9E2-7E5787FDC48E}"/>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38" name="Текст 13">
            <a:extLst>
              <a:ext uri="{FF2B5EF4-FFF2-40B4-BE49-F238E27FC236}">
                <a16:creationId xmlns:a16="http://schemas.microsoft.com/office/drawing/2014/main" id="{D00BA3AD-071F-454D-9E76-04A384CEB42D}"/>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9" name="Текст 13">
            <a:extLst>
              <a:ext uri="{FF2B5EF4-FFF2-40B4-BE49-F238E27FC236}">
                <a16:creationId xmlns:a16="http://schemas.microsoft.com/office/drawing/2014/main" id="{0801B247-141C-BF4E-B3B8-67528581BE75}"/>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40" name="Текст 13">
            <a:extLst>
              <a:ext uri="{FF2B5EF4-FFF2-40B4-BE49-F238E27FC236}">
                <a16:creationId xmlns:a16="http://schemas.microsoft.com/office/drawing/2014/main" id="{71D4666A-7E76-4242-BF15-CECA56F77772}"/>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Tree>
    <p:extLst>
      <p:ext uri="{BB962C8B-B14F-4D97-AF65-F5344CB8AC3E}">
        <p14:creationId xmlns:p14="http://schemas.microsoft.com/office/powerpoint/2010/main" val="2679360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578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Текст ">
    <p:spTree>
      <p:nvGrpSpPr>
        <p:cNvPr id="1" name=""/>
        <p:cNvGrpSpPr/>
        <p:nvPr/>
      </p:nvGrpSpPr>
      <p:grpSpPr>
        <a:xfrm>
          <a:off x="0" y="0"/>
          <a:ext cx="0" cy="0"/>
          <a:chOff x="0" y="0"/>
          <a:chExt cx="0" cy="0"/>
        </a:xfrm>
      </p:grpSpPr>
      <p:sp>
        <p:nvSpPr>
          <p:cNvPr id="90" name="Body Level One…"/>
          <p:cNvSpPr txBox="1">
            <a:spLocks noGrp="1"/>
          </p:cNvSpPr>
          <p:nvPr>
            <p:ph type="body" idx="1"/>
          </p:nvPr>
        </p:nvSpPr>
        <p:spPr>
          <a:xfrm>
            <a:off x="1137450" y="3050408"/>
            <a:ext cx="18691114" cy="9138786"/>
          </a:xfrm>
          <a:prstGeom prst="rect">
            <a:avLst/>
          </a:prstGeom>
        </p:spPr>
        <p:txBody>
          <a:bodyPr/>
          <a:lstStyle>
            <a:lvl2pPr marL="380962" indent="-380962">
              <a:buBlip>
                <a:blip r:embed="rId2"/>
              </a:buBlip>
            </a:lvl2pPr>
            <a:lvl3pPr>
              <a:buSzPct val="150000"/>
            </a:lvl3pPr>
            <a:lvl4pPr marL="1142886" indent="-761924"/>
          </a:lstStyle>
          <a:p>
            <a:r>
              <a:t>Body Level One</a:t>
            </a:r>
          </a:p>
          <a:p>
            <a:pPr lvl="1"/>
            <a:r>
              <a:t>Body Level Two</a:t>
            </a:r>
          </a:p>
          <a:p>
            <a:pPr lvl="2"/>
            <a:r>
              <a:t>Body Level Three</a:t>
            </a:r>
          </a:p>
          <a:p>
            <a:pPr lvl="3"/>
            <a:r>
              <a:t>Body Level Four</a:t>
            </a:r>
          </a:p>
          <a:p>
            <a:pPr lvl="4"/>
            <a:r>
              <a:t>Body Level Five</a:t>
            </a:r>
          </a:p>
        </p:txBody>
      </p:sp>
      <p:sp>
        <p:nvSpPr>
          <p:cNvPr id="91" name="Title Text"/>
          <p:cNvSpPr txBox="1">
            <a:spLocks noGrp="1"/>
          </p:cNvSpPr>
          <p:nvPr>
            <p:ph type="title"/>
          </p:nvPr>
        </p:nvSpPr>
        <p:spPr>
          <a:prstGeom prst="rect">
            <a:avLst/>
          </a:prstGeom>
        </p:spPr>
        <p:txBody>
          <a:bodyPr/>
          <a:lstStyle/>
          <a:p>
            <a:r>
              <a:t>Title Text</a:t>
            </a:r>
          </a:p>
        </p:txBody>
      </p:sp>
      <p:sp>
        <p:nvSpPr>
          <p:cNvPr id="92" name="Rectangle"/>
          <p:cNvSpPr txBox="1">
            <a:spLocks noGrp="1"/>
          </p:cNvSpPr>
          <p:nvPr>
            <p:ph type="body" sz="quarter" idx="13"/>
          </p:nvPr>
        </p:nvSpPr>
        <p:spPr>
          <a:xfrm>
            <a:off x="1147320" y="12687301"/>
            <a:ext cx="20562358" cy="563601"/>
          </a:xfrm>
          <a:prstGeom prst="rect">
            <a:avLst/>
          </a:prstGeom>
        </p:spPr>
        <p:txBody>
          <a:bodyPr anchor="b"/>
          <a:lstStyle>
            <a:lvl1pPr>
              <a:lnSpc>
                <a:spcPct val="90000"/>
              </a:lnSpc>
              <a:spcBef>
                <a:spcPts val="0"/>
              </a:spcBef>
              <a:tabLst>
                <a:tab pos="5523948" algn="l"/>
              </a:tabLst>
              <a:defRPr sz="3000" baseline="0"/>
            </a:lvl1pPr>
          </a:lstStyle>
          <a:p>
            <a:pPr>
              <a:lnSpc>
                <a:spcPct val="90000"/>
              </a:lnSpc>
              <a:spcBef>
                <a:spcPts val="0"/>
              </a:spcBef>
              <a:tabLst>
                <a:tab pos="5524500" algn="l"/>
              </a:tabLst>
              <a:defRPr sz="3000" baseline="0"/>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2043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Текст и изображение">
    <p:spTree>
      <p:nvGrpSpPr>
        <p:cNvPr id="1" name=""/>
        <p:cNvGrpSpPr/>
        <p:nvPr/>
      </p:nvGrpSpPr>
      <p:grpSpPr>
        <a:xfrm>
          <a:off x="0" y="0"/>
          <a:ext cx="0" cy="0"/>
          <a:chOff x="0" y="0"/>
          <a:chExt cx="0" cy="0"/>
        </a:xfrm>
      </p:grpSpPr>
      <p:sp>
        <p:nvSpPr>
          <p:cNvPr id="361" name="Body Level One…"/>
          <p:cNvSpPr txBox="1">
            <a:spLocks noGrp="1"/>
          </p:cNvSpPr>
          <p:nvPr>
            <p:ph type="body" sz="quarter" idx="1"/>
          </p:nvPr>
        </p:nvSpPr>
        <p:spPr>
          <a:xfrm>
            <a:off x="3900888" y="4002306"/>
            <a:ext cx="8008881" cy="6854090"/>
          </a:xfrm>
          <a:prstGeom prst="rect">
            <a:avLst/>
          </a:prstGeom>
        </p:spPr>
        <p:txBody>
          <a:bodyPr lIns="38100" tIns="38100" rIns="38100" bIns="38100"/>
          <a:lstStyle>
            <a:lvl1pPr defTabSz="825417">
              <a:defRPr sz="4600" baseline="6521"/>
            </a:lvl1pPr>
            <a:lvl2pPr marL="365088" indent="-365088" defTabSz="825417">
              <a:spcBef>
                <a:spcPts val="0"/>
              </a:spcBef>
              <a:buSzPct val="105999"/>
              <a:buBlip>
                <a:blip r:embed="rId2"/>
              </a:buBlip>
              <a:defRPr sz="4600" baseline="6521"/>
            </a:lvl2pPr>
            <a:lvl3pPr marL="1111139" indent="-730177" defTabSz="825417">
              <a:defRPr sz="4600" baseline="6521"/>
            </a:lvl3pPr>
            <a:lvl4pPr marL="1111139" indent="-730177" defTabSz="825417">
              <a:defRPr sz="4600" baseline="6521"/>
            </a:lvl4pPr>
            <a:lvl5pPr defTabSz="825417">
              <a:defRPr sz="4600" baseline="6521"/>
            </a:lvl5pPr>
          </a:lstStyle>
          <a:p>
            <a:r>
              <a:t>Body Level One</a:t>
            </a:r>
          </a:p>
          <a:p>
            <a:pPr lvl="1"/>
            <a:r>
              <a:t>Body Level Two</a:t>
            </a:r>
          </a:p>
          <a:p>
            <a:pPr lvl="2"/>
            <a:r>
              <a:t>Body Level Three</a:t>
            </a:r>
          </a:p>
          <a:p>
            <a:pPr lvl="3"/>
            <a:r>
              <a:t>Body Level Four</a:t>
            </a:r>
          </a:p>
          <a:p>
            <a:pPr lvl="4"/>
            <a:r>
              <a:t>Body Level Five</a:t>
            </a:r>
          </a:p>
        </p:txBody>
      </p:sp>
      <p:sp>
        <p:nvSpPr>
          <p:cNvPr id="362" name="Title Text"/>
          <p:cNvSpPr txBox="1">
            <a:spLocks noGrp="1"/>
          </p:cNvSpPr>
          <p:nvPr>
            <p:ph type="title"/>
          </p:nvPr>
        </p:nvSpPr>
        <p:spPr>
          <a:xfrm>
            <a:off x="3907233" y="2284265"/>
            <a:ext cx="16567949" cy="1242147"/>
          </a:xfrm>
          <a:prstGeom prst="rect">
            <a:avLst/>
          </a:prstGeom>
        </p:spPr>
        <p:txBody>
          <a:bodyPr lIns="38100" tIns="38100" rIns="38100" bIns="38100"/>
          <a:lstStyle>
            <a:lvl1pPr defTabSz="825417">
              <a:defRPr sz="7799" baseline="-5128"/>
            </a:lvl1pPr>
          </a:lstStyle>
          <a:p>
            <a:r>
              <a:t>Title Text</a:t>
            </a:r>
          </a:p>
        </p:txBody>
      </p:sp>
      <p:sp>
        <p:nvSpPr>
          <p:cNvPr id="363" name="Rectangle"/>
          <p:cNvSpPr txBox="1">
            <a:spLocks noGrp="1"/>
          </p:cNvSpPr>
          <p:nvPr>
            <p:ph type="body" sz="quarter" idx="13"/>
          </p:nvPr>
        </p:nvSpPr>
        <p:spPr>
          <a:xfrm>
            <a:off x="3908755" y="12857538"/>
            <a:ext cx="15421770" cy="419101"/>
          </a:xfrm>
          <a:prstGeom prst="rect">
            <a:avLst/>
          </a:prstGeom>
        </p:spPr>
        <p:txBody>
          <a:bodyPr lIns="38100" tIns="38100" rIns="38100" bIns="38100" anchor="b"/>
          <a:lstStyle>
            <a:lvl1pPr defTabSz="825417">
              <a:lnSpc>
                <a:spcPct val="90000"/>
              </a:lnSpc>
              <a:spcBef>
                <a:spcPts val="0"/>
              </a:spcBef>
              <a:tabLst>
                <a:tab pos="5523948" algn="l"/>
              </a:tabLst>
              <a:defRPr sz="2800"/>
            </a:lvl1pPr>
          </a:lstStyle>
          <a:p>
            <a:pPr defTabSz="825500">
              <a:lnSpc>
                <a:spcPct val="90000"/>
              </a:lnSpc>
              <a:spcBef>
                <a:spcPts val="0"/>
              </a:spcBef>
              <a:tabLst>
                <a:tab pos="5524500" algn="l"/>
              </a:tabLst>
              <a:defRPr sz="2800"/>
            </a:pPr>
            <a:endParaRPr/>
          </a:p>
        </p:txBody>
      </p:sp>
      <p:sp>
        <p:nvSpPr>
          <p:cNvPr id="364" name="Slide Number"/>
          <p:cNvSpPr txBox="1">
            <a:spLocks noGrp="1"/>
          </p:cNvSpPr>
          <p:nvPr>
            <p:ph type="sldNum" sz="quarter" idx="2"/>
          </p:nvPr>
        </p:nvSpPr>
        <p:spPr>
          <a:xfrm>
            <a:off x="19771391" y="12811501"/>
            <a:ext cx="848143" cy="508001"/>
          </a:xfrm>
          <a:prstGeom prst="rect">
            <a:avLst/>
          </a:prstGeom>
        </p:spPr>
        <p:txBody>
          <a:bodyPr wrap="square" lIns="38100" tIns="38100" rIns="38100" bIns="38100" anchor="b"/>
          <a:lstStyle>
            <a:lvl1pPr defTabSz="825417">
              <a:defRPr sz="2800"/>
            </a:lvl1pPr>
          </a:lstStyle>
          <a:p>
            <a:fld id="{86CB4B4D-7CA3-9044-876B-883B54F8677D}" type="slidenum">
              <a:t>‹#›</a:t>
            </a:fld>
            <a:endParaRPr/>
          </a:p>
        </p:txBody>
      </p:sp>
      <p:sp>
        <p:nvSpPr>
          <p:cNvPr id="365" name="Image"/>
          <p:cNvSpPr>
            <a:spLocks noGrp="1"/>
          </p:cNvSpPr>
          <p:nvPr>
            <p:ph type="pic" sz="quarter" idx="14"/>
          </p:nvPr>
        </p:nvSpPr>
        <p:spPr>
          <a:xfrm>
            <a:off x="12473313" y="4003229"/>
            <a:ext cx="8005983" cy="6858001"/>
          </a:xfrm>
          <a:prstGeom prst="rect">
            <a:avLst/>
          </a:prstGeom>
        </p:spPr>
        <p:txBody>
          <a:bodyPr lIns="91439" tIns="45719" rIns="91439" bIns="45719" anchor="t"/>
          <a:lstStyle/>
          <a:p>
            <a:endParaRPr/>
          </a:p>
        </p:txBody>
      </p:sp>
    </p:spTree>
    <p:extLst>
      <p:ext uri="{BB962C8B-B14F-4D97-AF65-F5344CB8AC3E}">
        <p14:creationId xmlns:p14="http://schemas.microsoft.com/office/powerpoint/2010/main" val="200009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2248203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37894497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37857339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pic>
        <p:nvPicPr>
          <p:cNvPr id="33" name="Изображение 6">
            <a:extLst>
              <a:ext uri="{FF2B5EF4-FFF2-40B4-BE49-F238E27FC236}">
                <a16:creationId xmlns:a16="http://schemas.microsoft.com/office/drawing/2014/main" id="{6AD2487E-ADA1-114F-B592-8318F05832DC}"/>
              </a:ext>
            </a:extLst>
          </p:cNvPr>
          <p:cNvPicPr>
            <a:picLocks noChangeAspect="1"/>
          </p:cNvPicPr>
          <p:nvPr userDrawn="1"/>
        </p:nvPicPr>
        <p:blipFill>
          <a:blip r:embed="rId2"/>
          <a:stretch>
            <a:fillRect/>
          </a:stretch>
        </p:blipFill>
        <p:spPr>
          <a:xfrm>
            <a:off x="3065780" y="1963034"/>
            <a:ext cx="2289465" cy="877368"/>
          </a:xfrm>
          <a:prstGeom prst="rect">
            <a:avLst/>
          </a:prstGeom>
        </p:spPr>
      </p:pic>
      <p:sp>
        <p:nvSpPr>
          <p:cNvPr id="34" name="Рисунок 7">
            <a:extLst>
              <a:ext uri="{FF2B5EF4-FFF2-40B4-BE49-F238E27FC236}">
                <a16:creationId xmlns:a16="http://schemas.microsoft.com/office/drawing/2014/main" id="{79352FF1-22B2-114D-B504-DB00F440C2D8}"/>
              </a:ext>
            </a:extLst>
          </p:cNvPr>
          <p:cNvSpPr>
            <a:spLocks noGrp="1"/>
          </p:cNvSpPr>
          <p:nvPr>
            <p:ph type="pic" sz="quarter" idx="13" hasCustomPrompt="1"/>
          </p:nvPr>
        </p:nvSpPr>
        <p:spPr>
          <a:xfrm>
            <a:off x="3049652"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35" name="Рисунок 9">
            <a:extLst>
              <a:ext uri="{FF2B5EF4-FFF2-40B4-BE49-F238E27FC236}">
                <a16:creationId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2895532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34622003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71639904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121498A8-B247-8E41-B989-21A7A9E9BA40}"/>
              </a:ext>
            </a:extLst>
          </p:cNvPr>
          <p:cNvSpPr>
            <a:spLocks noGrp="1"/>
          </p:cNvSpPr>
          <p:nvPr>
            <p:ph type="pic" sz="quarter" idx="13" hasCustomPrompt="1"/>
          </p:nvPr>
        </p:nvSpPr>
        <p:spPr>
          <a:xfrm>
            <a:off x="1589074" y="5306164"/>
            <a:ext cx="2911489" cy="2915499"/>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8037042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72100657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E68F06DF-25BF-DA43-A249-1D8E105D81F5}"/>
              </a:ext>
            </a:extLst>
          </p:cNvPr>
          <p:cNvSpPr>
            <a:spLocks noGrp="1"/>
          </p:cNvSpPr>
          <p:nvPr>
            <p:ph type="pic" sz="quarter" idx="10" hasCustomPrompt="1"/>
          </p:nvPr>
        </p:nvSpPr>
        <p:spPr>
          <a:xfrm>
            <a:off x="0"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44000"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732676672"/>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8112"/>
            <a:ext cx="18308288" cy="1465451"/>
          </a:xfrm>
        </p:spPr>
        <p:txBody>
          <a:bodyPr tIns="234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35878060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25999"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44000" anchor="b" anchorCtr="0">
            <a:noAutofit/>
          </a:bodyPr>
          <a:lstStyle>
            <a:lvl1pPr indent="0">
              <a:lnSpc>
                <a:spcPct val="100000"/>
              </a:lnSpc>
              <a:spcBef>
                <a:spcPts val="0"/>
              </a:spcBef>
              <a:spcAft>
                <a:spcPts val="0"/>
              </a:spcAft>
              <a:defRPr sz="7200" baseline="0">
                <a:latin typeface="+mj-lt"/>
              </a:defRPr>
            </a:lvl1pPr>
          </a:lstStyle>
          <a:p>
            <a:pPr lvl="0"/>
            <a:r>
              <a:rPr lang="ru-RU" dirty="0"/>
              <a:t>Название раздела</a:t>
            </a:r>
          </a:p>
        </p:txBody>
      </p:sp>
      <p:pic>
        <p:nvPicPr>
          <p:cNvPr id="4" name="Рисунок 3">
            <a:extLst>
              <a:ext uri="{FF2B5EF4-FFF2-40B4-BE49-F238E27FC236}">
                <a16:creationId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a16="http://schemas.microsoft.com/office/drawing/2014/main" id="{DC112D3D-C933-5B4D-80A2-E20728BDFF98}"/>
              </a:ext>
            </a:extLst>
          </p:cNvPr>
          <p:cNvSpPr>
            <a:spLocks noGrp="1"/>
          </p:cNvSpPr>
          <p:nvPr>
            <p:ph type="body" sz="quarter" idx="13" hasCustomPrompt="1"/>
          </p:nvPr>
        </p:nvSpPr>
        <p:spPr>
          <a:xfrm>
            <a:off x="3042000" y="7832705"/>
            <a:ext cx="18308288" cy="441644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152162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32942426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6" name="Footer Placeholder 4">
            <a:extLst>
              <a:ext uri="{FF2B5EF4-FFF2-40B4-BE49-F238E27FC236}">
                <a16:creationId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7" name="Slide Number Placeholder 5">
            <a:extLst>
              <a:ext uri="{FF2B5EF4-FFF2-40B4-BE49-F238E27FC236}">
                <a16:creationId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32817845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13" name="Footer Placeholder 4">
            <a:extLst>
              <a:ext uri="{FF2B5EF4-FFF2-40B4-BE49-F238E27FC236}">
                <a16:creationId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4" name="Slide Number Placeholder 5">
            <a:extLst>
              <a:ext uri="{FF2B5EF4-FFF2-40B4-BE49-F238E27FC236}">
                <a16:creationId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Текст 2">
            <a:extLst>
              <a:ext uri="{FF2B5EF4-FFF2-40B4-BE49-F238E27FC236}">
                <a16:creationId xmlns:a16="http://schemas.microsoft.com/office/drawing/2014/main" id="{6F273CA4-8668-8D40-89E1-2DF41C77981E}"/>
              </a:ext>
            </a:extLst>
          </p:cNvPr>
          <p:cNvSpPr>
            <a:spLocks noGrp="1"/>
          </p:cNvSpPr>
          <p:nvPr>
            <p:ph idx="1"/>
          </p:nvPr>
        </p:nvSpPr>
        <p:spPr>
          <a:xfrm>
            <a:off x="1587600" y="3440009"/>
            <a:ext cx="212247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5376403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4" name="Текст 3">
            <a:extLst>
              <a:ext uri="{FF2B5EF4-FFF2-40B4-BE49-F238E27FC236}">
                <a16:creationId xmlns:a16="http://schemas.microsoft.com/office/drawing/2014/main" id="{7DC8D795-4C1C-AF42-9709-B7233538573F}"/>
              </a:ext>
            </a:extLst>
          </p:cNvPr>
          <p:cNvSpPr>
            <a:spLocks noGrp="1"/>
          </p:cNvSpPr>
          <p:nvPr>
            <p:ph type="body" sz="quarter" idx="11"/>
          </p:nvPr>
        </p:nvSpPr>
        <p:spPr>
          <a:xfrm>
            <a:off x="1587601" y="3441600"/>
            <a:ext cx="6584850"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7" name="Текст 2">
            <a:extLst>
              <a:ext uri="{FF2B5EF4-FFF2-40B4-BE49-F238E27FC236}">
                <a16:creationId xmlns:a16="http://schemas.microsoft.com/office/drawing/2014/main" id="{E4C2E3AF-06DA-2C4F-BDE4-E2EAFC12BA55}"/>
              </a:ext>
            </a:extLst>
          </p:cNvPr>
          <p:cNvSpPr>
            <a:spLocks noGrp="1"/>
          </p:cNvSpPr>
          <p:nvPr>
            <p:ph idx="1" hasCustomPrompt="1"/>
          </p:nvPr>
        </p:nvSpPr>
        <p:spPr>
          <a:xfrm>
            <a:off x="8913600" y="3440009"/>
            <a:ext cx="138987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17977983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4" name="Slide Number Placeholder 5">
            <a:extLst>
              <a:ext uri="{FF2B5EF4-FFF2-40B4-BE49-F238E27FC236}">
                <a16:creationId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6" name="Заголовок 3">
            <a:extLst>
              <a:ext uri="{FF2B5EF4-FFF2-40B4-BE49-F238E27FC236}">
                <a16:creationId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2B4190AE-DE9D-7B45-8685-C75786D2E289}"/>
              </a:ext>
            </a:extLst>
          </p:cNvPr>
          <p:cNvSpPr>
            <a:spLocks noGrp="1"/>
          </p:cNvSpPr>
          <p:nvPr>
            <p:ph idx="1" hasCustomPrompt="1"/>
          </p:nvPr>
        </p:nvSpPr>
        <p:spPr>
          <a:xfrm>
            <a:off x="1587600" y="3440009"/>
            <a:ext cx="102392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091E2E21-1D6C-DD48-81BA-272FC2FB570B}"/>
              </a:ext>
            </a:extLst>
          </p:cNvPr>
          <p:cNvSpPr>
            <a:spLocks noGrp="1"/>
          </p:cNvSpPr>
          <p:nvPr>
            <p:ph idx="10" hasCustomPrompt="1"/>
          </p:nvPr>
        </p:nvSpPr>
        <p:spPr>
          <a:xfrm>
            <a:off x="12572806" y="3440009"/>
            <a:ext cx="10239569"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7308781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6" name="Slide Number Placeholder 5">
            <a:extLst>
              <a:ext uri="{FF2B5EF4-FFF2-40B4-BE49-F238E27FC236}">
                <a16:creationId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Заголовок 3">
            <a:extLst>
              <a:ext uri="{FF2B5EF4-FFF2-40B4-BE49-F238E27FC236}">
                <a16:creationId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3">
            <a:extLst>
              <a:ext uri="{FF2B5EF4-FFF2-40B4-BE49-F238E27FC236}">
                <a16:creationId xmlns:a16="http://schemas.microsoft.com/office/drawing/2014/main" id="{772462EC-AF59-4D4E-ABCE-0C5A2D583522}"/>
              </a:ext>
            </a:extLst>
          </p:cNvPr>
          <p:cNvSpPr>
            <a:spLocks noGrp="1"/>
          </p:cNvSpPr>
          <p:nvPr>
            <p:ph type="body" sz="quarter" idx="11"/>
          </p:nvPr>
        </p:nvSpPr>
        <p:spPr>
          <a:xfrm>
            <a:off x="1587601" y="3441600"/>
            <a:ext cx="6584850"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0" name="Текст 2">
            <a:extLst>
              <a:ext uri="{FF2B5EF4-FFF2-40B4-BE49-F238E27FC236}">
                <a16:creationId xmlns:a16="http://schemas.microsoft.com/office/drawing/2014/main" id="{9682A56D-E86B-DE49-A3AA-B88DB8F5C236}"/>
              </a:ext>
            </a:extLst>
          </p:cNvPr>
          <p:cNvSpPr>
            <a:spLocks noGrp="1"/>
          </p:cNvSpPr>
          <p:nvPr>
            <p:ph idx="1" hasCustomPrompt="1"/>
          </p:nvPr>
        </p:nvSpPr>
        <p:spPr>
          <a:xfrm>
            <a:off x="8913600" y="3440010"/>
            <a:ext cx="13898775" cy="405616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1" name="Текст 2">
            <a:extLst>
              <a:ext uri="{FF2B5EF4-FFF2-40B4-BE49-F238E27FC236}">
                <a16:creationId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10041066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5" name="Slide Number Placeholder 5">
            <a:extLst>
              <a:ext uri="{FF2B5EF4-FFF2-40B4-BE49-F238E27FC236}">
                <a16:creationId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7" name="Заголовок 3">
            <a:extLst>
              <a:ext uri="{FF2B5EF4-FFF2-40B4-BE49-F238E27FC236}">
                <a16:creationId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Текст 2">
            <a:extLst>
              <a:ext uri="{FF2B5EF4-FFF2-40B4-BE49-F238E27FC236}">
                <a16:creationId xmlns:a16="http://schemas.microsoft.com/office/drawing/2014/main" id="{764DA894-71EE-8F44-BC82-1B4FD8DA6655}"/>
              </a:ext>
            </a:extLst>
          </p:cNvPr>
          <p:cNvSpPr>
            <a:spLocks noGrp="1"/>
          </p:cNvSpPr>
          <p:nvPr>
            <p:ph idx="1" hasCustomPrompt="1"/>
          </p:nvPr>
        </p:nvSpPr>
        <p:spPr>
          <a:xfrm>
            <a:off x="1587600" y="3440009"/>
            <a:ext cx="10239275"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a16="http://schemas.microsoft.com/office/drawing/2014/main" id="{4DB96E68-4ABE-704B-AFBC-B303CF814AFA}"/>
              </a:ext>
            </a:extLst>
          </p:cNvPr>
          <p:cNvSpPr>
            <a:spLocks noGrp="1"/>
          </p:cNvSpPr>
          <p:nvPr>
            <p:ph idx="10" hasCustomPrompt="1"/>
          </p:nvPr>
        </p:nvSpPr>
        <p:spPr>
          <a:xfrm>
            <a:off x="12572806" y="3440009"/>
            <a:ext cx="10239569"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3">
            <a:extLst>
              <a:ext uri="{FF2B5EF4-FFF2-40B4-BE49-F238E27FC236}">
                <a16:creationId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4258118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6" name="Slide Number Placeholder 5">
            <a:extLst>
              <a:ext uri="{FF2B5EF4-FFF2-40B4-BE49-F238E27FC236}">
                <a16:creationId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7" name="Заголовок 3">
            <a:extLst>
              <a:ext uri="{FF2B5EF4-FFF2-40B4-BE49-F238E27FC236}">
                <a16:creationId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6CE419A-D9BE-DA49-96A7-91BE433CB6E6}"/>
              </a:ext>
            </a:extLst>
          </p:cNvPr>
          <p:cNvSpPr>
            <a:spLocks noGrp="1"/>
          </p:cNvSpPr>
          <p:nvPr>
            <p:ph idx="1" hasCustomPrompt="1"/>
          </p:nvPr>
        </p:nvSpPr>
        <p:spPr>
          <a:xfrm>
            <a:off x="1587601" y="3440009"/>
            <a:ext cx="6584850"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2" name="Текст 2">
            <a:extLst>
              <a:ext uri="{FF2B5EF4-FFF2-40B4-BE49-F238E27FC236}">
                <a16:creationId xmlns:a16="http://schemas.microsoft.com/office/drawing/2014/main" id="{DD0D547E-0567-2E43-BDB4-18B73972463B}"/>
              </a:ext>
            </a:extLst>
          </p:cNvPr>
          <p:cNvSpPr>
            <a:spLocks noGrp="1"/>
          </p:cNvSpPr>
          <p:nvPr>
            <p:ph idx="12" hasCustomPrompt="1"/>
          </p:nvPr>
        </p:nvSpPr>
        <p:spPr>
          <a:xfrm>
            <a:off x="8906758" y="3440009"/>
            <a:ext cx="6577717"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a16="http://schemas.microsoft.com/office/drawing/2014/main" id="{7F3B418F-486F-E146-96CE-6A5782E1AE42}"/>
              </a:ext>
            </a:extLst>
          </p:cNvPr>
          <p:cNvSpPr>
            <a:spLocks noGrp="1"/>
          </p:cNvSpPr>
          <p:nvPr>
            <p:ph idx="13" hasCustomPrompt="1"/>
          </p:nvPr>
        </p:nvSpPr>
        <p:spPr>
          <a:xfrm>
            <a:off x="16231516" y="3440009"/>
            <a:ext cx="6580859"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37505660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5" name="Slide Number Placeholder 5">
            <a:extLst>
              <a:ext uri="{FF2B5EF4-FFF2-40B4-BE49-F238E27FC236}">
                <a16:creationId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Заголовок 3">
            <a:extLst>
              <a:ext uri="{FF2B5EF4-FFF2-40B4-BE49-F238E27FC236}">
                <a16:creationId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784292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DCA47866-DF59-C248-8DD9-3EA96B5D2F1D}"/>
              </a:ext>
            </a:extLst>
          </p:cNvPr>
          <p:cNvSpPr>
            <a:spLocks noGrp="1"/>
          </p:cNvSpPr>
          <p:nvPr>
            <p:ph idx="1" hasCustomPrompt="1"/>
          </p:nvPr>
        </p:nvSpPr>
        <p:spPr>
          <a:xfrm>
            <a:off x="1587599" y="3440009"/>
            <a:ext cx="21224776" cy="7342291"/>
          </a:xfrm>
          <a:prstGeom prst="rect">
            <a:avLst/>
          </a:prstGeom>
        </p:spPr>
        <p:txBody>
          <a:bodyPr vert="horz" lIns="0" tIns="0" rIns="0" bIns="0"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a16="http://schemas.microsoft.com/office/drawing/2014/main" id="{887191F8-B8A1-8346-B126-2126461718DD}"/>
              </a:ext>
            </a:extLst>
          </p:cNvPr>
          <p:cNvSpPr>
            <a:spLocks noGrp="1"/>
          </p:cNvSpPr>
          <p:nvPr>
            <p:ph type="body" sz="quarter" idx="11"/>
          </p:nvPr>
        </p:nvSpPr>
        <p:spPr>
          <a:xfrm>
            <a:off x="1587601" y="11142001"/>
            <a:ext cx="17565587" cy="110714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4381432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2" name="Slide Number Placeholder 5">
            <a:extLst>
              <a:ext uri="{FF2B5EF4-FFF2-40B4-BE49-F238E27FC236}">
                <a16:creationId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15" name="Рисунок 2">
            <a:extLst>
              <a:ext uri="{FF2B5EF4-FFF2-40B4-BE49-F238E27FC236}">
                <a16:creationId xmlns:a16="http://schemas.microsoft.com/office/drawing/2014/main" id="{D11B012E-F511-C94C-B10D-D6E12F78DDA3}"/>
              </a:ext>
            </a:extLst>
          </p:cNvPr>
          <p:cNvSpPr>
            <a:spLocks noGrp="1"/>
          </p:cNvSpPr>
          <p:nvPr>
            <p:ph type="pic" sz="quarter" idx="13" hasCustomPrompt="1"/>
          </p:nvPr>
        </p:nvSpPr>
        <p:spPr>
          <a:xfrm>
            <a:off x="3050082" y="5655728"/>
            <a:ext cx="2923681" cy="2935822"/>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7" name="Текст 2">
            <a:extLst>
              <a:ext uri="{FF2B5EF4-FFF2-40B4-BE49-F238E27FC236}">
                <a16:creationId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768691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121498A8-B247-8E41-B989-21A7A9E9BA40}"/>
              </a:ext>
            </a:extLst>
          </p:cNvPr>
          <p:cNvSpPr>
            <a:spLocks noGrp="1"/>
          </p:cNvSpPr>
          <p:nvPr>
            <p:ph type="pic" sz="quarter" idx="13" hasCustomPrompt="1"/>
          </p:nvPr>
        </p:nvSpPr>
        <p:spPr>
          <a:xfrm>
            <a:off x="1589074" y="5561156"/>
            <a:ext cx="2911489" cy="2438960"/>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65315812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20" name="Заголовок 3">
            <a:extLst>
              <a:ext uri="{FF2B5EF4-FFF2-40B4-BE49-F238E27FC236}">
                <a16:creationId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24" name="Рисунок 2">
            <a:extLst>
              <a:ext uri="{FF2B5EF4-FFF2-40B4-BE49-F238E27FC236}">
                <a16:creationId xmlns:a16="http://schemas.microsoft.com/office/drawing/2014/main" id="{B2F39E8A-93C9-3A45-B2EE-883223FCF38F}"/>
              </a:ext>
            </a:extLst>
          </p:cNvPr>
          <p:cNvSpPr>
            <a:spLocks noGrp="1"/>
          </p:cNvSpPr>
          <p:nvPr>
            <p:ph type="pic" sz="quarter" idx="20" hasCustomPrompt="1"/>
          </p:nvPr>
        </p:nvSpPr>
        <p:spPr>
          <a:xfrm>
            <a:off x="1588989"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5" name="Рисунок 2">
            <a:extLst>
              <a:ext uri="{FF2B5EF4-FFF2-40B4-BE49-F238E27FC236}">
                <a16:creationId xmlns:a16="http://schemas.microsoft.com/office/drawing/2014/main" id="{0DCF5EC1-3274-6745-8C56-419712DF13A8}"/>
              </a:ext>
            </a:extLst>
          </p:cNvPr>
          <p:cNvSpPr>
            <a:spLocks noGrp="1"/>
          </p:cNvSpPr>
          <p:nvPr>
            <p:ph type="pic" sz="quarter" idx="21" hasCustomPrompt="1"/>
          </p:nvPr>
        </p:nvSpPr>
        <p:spPr>
          <a:xfrm>
            <a:off x="8915302"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6" name="Рисунок 2">
            <a:extLst>
              <a:ext uri="{FF2B5EF4-FFF2-40B4-BE49-F238E27FC236}">
                <a16:creationId xmlns:a16="http://schemas.microsoft.com/office/drawing/2014/main" id="{1EF14998-3993-B446-9D90-65FB1EBCE1D1}"/>
              </a:ext>
            </a:extLst>
          </p:cNvPr>
          <p:cNvSpPr>
            <a:spLocks noGrp="1"/>
          </p:cNvSpPr>
          <p:nvPr>
            <p:ph type="pic" sz="quarter" idx="22" hasCustomPrompt="1"/>
          </p:nvPr>
        </p:nvSpPr>
        <p:spPr>
          <a:xfrm>
            <a:off x="16230310" y="3481918"/>
            <a:ext cx="2922878"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1" name="Текст 3">
            <a:extLst>
              <a:ext uri="{FF2B5EF4-FFF2-40B4-BE49-F238E27FC236}">
                <a16:creationId xmlns:a16="http://schemas.microsoft.com/office/drawing/2014/main" id="{1A719755-02DF-A443-B9A4-22DBA092A616}"/>
              </a:ext>
            </a:extLst>
          </p:cNvPr>
          <p:cNvSpPr>
            <a:spLocks noGrp="1"/>
          </p:cNvSpPr>
          <p:nvPr>
            <p:ph type="body" sz="quarter" idx="11"/>
          </p:nvPr>
        </p:nvSpPr>
        <p:spPr>
          <a:xfrm>
            <a:off x="1587601"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A25FAA23-D708-2F47-89EE-1506A238C167}"/>
              </a:ext>
            </a:extLst>
          </p:cNvPr>
          <p:cNvSpPr>
            <a:spLocks noGrp="1"/>
          </p:cNvSpPr>
          <p:nvPr>
            <p:ph type="body" sz="quarter" idx="23"/>
          </p:nvPr>
        </p:nvSpPr>
        <p:spPr>
          <a:xfrm>
            <a:off x="8906400"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a16="http://schemas.microsoft.com/office/drawing/2014/main" id="{D95AA5DD-8F39-D943-A674-08CB46760E9F}"/>
              </a:ext>
            </a:extLst>
          </p:cNvPr>
          <p:cNvSpPr>
            <a:spLocks noGrp="1"/>
          </p:cNvSpPr>
          <p:nvPr>
            <p:ph type="body" sz="quarter" idx="24"/>
          </p:nvPr>
        </p:nvSpPr>
        <p:spPr>
          <a:xfrm>
            <a:off x="16230502"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0150628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6" name="Slide Number Placeholder 5">
            <a:extLst>
              <a:ext uri="{FF2B5EF4-FFF2-40B4-BE49-F238E27FC236}">
                <a16:creationId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Рисунок 2">
            <a:extLst>
              <a:ext uri="{FF2B5EF4-FFF2-40B4-BE49-F238E27FC236}">
                <a16:creationId xmlns:a16="http://schemas.microsoft.com/office/drawing/2014/main" id="{4C2B88DF-0CB1-C84B-BB8C-FB54F5E4558F}"/>
              </a:ext>
            </a:extLst>
          </p:cNvPr>
          <p:cNvSpPr>
            <a:spLocks noGrp="1"/>
          </p:cNvSpPr>
          <p:nvPr>
            <p:ph type="pic" sz="quarter" idx="20" hasCustomPrompt="1"/>
          </p:nvPr>
        </p:nvSpPr>
        <p:spPr>
          <a:xfrm>
            <a:off x="1588989"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0" name="Рисунок 2">
            <a:extLst>
              <a:ext uri="{FF2B5EF4-FFF2-40B4-BE49-F238E27FC236}">
                <a16:creationId xmlns:a16="http://schemas.microsoft.com/office/drawing/2014/main" id="{EB3D84B1-6345-8544-BA01-7CE2CA0D062D}"/>
              </a:ext>
            </a:extLst>
          </p:cNvPr>
          <p:cNvSpPr>
            <a:spLocks noGrp="1"/>
          </p:cNvSpPr>
          <p:nvPr>
            <p:ph type="pic" sz="quarter" idx="29" hasCustomPrompt="1"/>
          </p:nvPr>
        </p:nvSpPr>
        <p:spPr>
          <a:xfrm>
            <a:off x="7075635"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2" name="Рисунок 2">
            <a:extLst>
              <a:ext uri="{FF2B5EF4-FFF2-40B4-BE49-F238E27FC236}">
                <a16:creationId xmlns:a16="http://schemas.microsoft.com/office/drawing/2014/main" id="{826C5D0F-322F-7E4C-8F35-CD24C604A365}"/>
              </a:ext>
            </a:extLst>
          </p:cNvPr>
          <p:cNvSpPr>
            <a:spLocks noGrp="1"/>
          </p:cNvSpPr>
          <p:nvPr>
            <p:ph type="pic" sz="quarter" idx="31" hasCustomPrompt="1"/>
          </p:nvPr>
        </p:nvSpPr>
        <p:spPr>
          <a:xfrm>
            <a:off x="12565718"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4" name="Рисунок 2">
            <a:extLst>
              <a:ext uri="{FF2B5EF4-FFF2-40B4-BE49-F238E27FC236}">
                <a16:creationId xmlns:a16="http://schemas.microsoft.com/office/drawing/2014/main" id="{54521928-8D4C-C24D-BA87-CD83B8390F0A}"/>
              </a:ext>
            </a:extLst>
          </p:cNvPr>
          <p:cNvSpPr>
            <a:spLocks noGrp="1"/>
          </p:cNvSpPr>
          <p:nvPr>
            <p:ph type="pic" sz="quarter" idx="33" hasCustomPrompt="1"/>
          </p:nvPr>
        </p:nvSpPr>
        <p:spPr>
          <a:xfrm>
            <a:off x="18054031"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5" name="Заголовок 3">
            <a:extLst>
              <a:ext uri="{FF2B5EF4-FFF2-40B4-BE49-F238E27FC236}">
                <a16:creationId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23" name="Текст 3">
            <a:extLst>
              <a:ext uri="{FF2B5EF4-FFF2-40B4-BE49-F238E27FC236}">
                <a16:creationId xmlns:a16="http://schemas.microsoft.com/office/drawing/2014/main" id="{9C31CEE2-9E8D-7D4E-85E6-BCDAEA9B52C5}"/>
              </a:ext>
            </a:extLst>
          </p:cNvPr>
          <p:cNvSpPr>
            <a:spLocks noGrp="1"/>
          </p:cNvSpPr>
          <p:nvPr>
            <p:ph type="body" sz="quarter" idx="11"/>
          </p:nvPr>
        </p:nvSpPr>
        <p:spPr>
          <a:xfrm>
            <a:off x="1587602"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6" name="Текст 3">
            <a:extLst>
              <a:ext uri="{FF2B5EF4-FFF2-40B4-BE49-F238E27FC236}">
                <a16:creationId xmlns:a16="http://schemas.microsoft.com/office/drawing/2014/main" id="{25BA2DB1-0408-C446-904D-D5C5D6FEF704}"/>
              </a:ext>
            </a:extLst>
          </p:cNvPr>
          <p:cNvSpPr>
            <a:spLocks noGrp="1"/>
          </p:cNvSpPr>
          <p:nvPr>
            <p:ph type="body" sz="quarter" idx="34"/>
          </p:nvPr>
        </p:nvSpPr>
        <p:spPr>
          <a:xfrm>
            <a:off x="7074001"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7" name="Текст 3">
            <a:extLst>
              <a:ext uri="{FF2B5EF4-FFF2-40B4-BE49-F238E27FC236}">
                <a16:creationId xmlns:a16="http://schemas.microsoft.com/office/drawing/2014/main" id="{AE8D3F34-4BC8-F842-AE87-C1F1B818EB6D}"/>
              </a:ext>
            </a:extLst>
          </p:cNvPr>
          <p:cNvSpPr>
            <a:spLocks noGrp="1"/>
          </p:cNvSpPr>
          <p:nvPr>
            <p:ph type="body" sz="quarter" idx="35"/>
          </p:nvPr>
        </p:nvSpPr>
        <p:spPr>
          <a:xfrm>
            <a:off x="12565718"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8" name="Текст 3">
            <a:extLst>
              <a:ext uri="{FF2B5EF4-FFF2-40B4-BE49-F238E27FC236}">
                <a16:creationId xmlns:a16="http://schemas.microsoft.com/office/drawing/2014/main" id="{603D3D51-A754-5548-8F3A-176860893193}"/>
              </a:ext>
            </a:extLst>
          </p:cNvPr>
          <p:cNvSpPr>
            <a:spLocks noGrp="1"/>
          </p:cNvSpPr>
          <p:nvPr>
            <p:ph type="body" sz="quarter" idx="36"/>
          </p:nvPr>
        </p:nvSpPr>
        <p:spPr>
          <a:xfrm>
            <a:off x="18056963"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028469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27" name="Slide Number Placeholder 5">
            <a:extLst>
              <a:ext uri="{FF2B5EF4-FFF2-40B4-BE49-F238E27FC236}">
                <a16:creationId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29" name="Рисунок 2">
            <a:extLst>
              <a:ext uri="{FF2B5EF4-FFF2-40B4-BE49-F238E27FC236}">
                <a16:creationId xmlns:a16="http://schemas.microsoft.com/office/drawing/2014/main" id="{57FE346C-8EF0-E94F-B01D-73B4B7618440}"/>
              </a:ext>
            </a:extLst>
          </p:cNvPr>
          <p:cNvSpPr>
            <a:spLocks noGrp="1"/>
          </p:cNvSpPr>
          <p:nvPr>
            <p:ph type="pic" sz="quarter" idx="29" hasCustomPrompt="1"/>
          </p:nvPr>
        </p:nvSpPr>
        <p:spPr>
          <a:xfrm>
            <a:off x="1588989"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Заголовок 3">
            <a:extLst>
              <a:ext uri="{FF2B5EF4-FFF2-40B4-BE49-F238E27FC236}">
                <a16:creationId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32" name="Рисунок 2">
            <a:extLst>
              <a:ext uri="{FF2B5EF4-FFF2-40B4-BE49-F238E27FC236}">
                <a16:creationId xmlns:a16="http://schemas.microsoft.com/office/drawing/2014/main" id="{C974B3B4-B885-DA40-B3AB-F9114F87FB2C}"/>
              </a:ext>
            </a:extLst>
          </p:cNvPr>
          <p:cNvSpPr>
            <a:spLocks noGrp="1"/>
          </p:cNvSpPr>
          <p:nvPr>
            <p:ph type="pic" sz="quarter" idx="31" hasCustomPrompt="1"/>
          </p:nvPr>
        </p:nvSpPr>
        <p:spPr>
          <a:xfrm>
            <a:off x="5985590"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Рисунок 2">
            <a:extLst>
              <a:ext uri="{FF2B5EF4-FFF2-40B4-BE49-F238E27FC236}">
                <a16:creationId xmlns:a16="http://schemas.microsoft.com/office/drawing/2014/main" id="{5D5F2D74-405A-1F4E-9CD6-F3AE0BD290F5}"/>
              </a:ext>
            </a:extLst>
          </p:cNvPr>
          <p:cNvSpPr>
            <a:spLocks noGrp="1"/>
          </p:cNvSpPr>
          <p:nvPr>
            <p:ph type="pic" sz="quarter" idx="33" hasCustomPrompt="1"/>
          </p:nvPr>
        </p:nvSpPr>
        <p:spPr>
          <a:xfrm>
            <a:off x="10375801"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6" name="Рисунок 2">
            <a:extLst>
              <a:ext uri="{FF2B5EF4-FFF2-40B4-BE49-F238E27FC236}">
                <a16:creationId xmlns:a16="http://schemas.microsoft.com/office/drawing/2014/main" id="{0AB2F838-92FE-774B-8F92-9F3D78DF23FF}"/>
              </a:ext>
            </a:extLst>
          </p:cNvPr>
          <p:cNvSpPr>
            <a:spLocks noGrp="1"/>
          </p:cNvSpPr>
          <p:nvPr>
            <p:ph type="pic" sz="quarter" idx="35" hasCustomPrompt="1"/>
          </p:nvPr>
        </p:nvSpPr>
        <p:spPr>
          <a:xfrm>
            <a:off x="14768738"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8" name="Рисунок 2">
            <a:extLst>
              <a:ext uri="{FF2B5EF4-FFF2-40B4-BE49-F238E27FC236}">
                <a16:creationId xmlns:a16="http://schemas.microsoft.com/office/drawing/2014/main" id="{EC6B56D3-7648-C24E-8DC9-0CD8B1C3EE04}"/>
              </a:ext>
            </a:extLst>
          </p:cNvPr>
          <p:cNvSpPr>
            <a:spLocks noGrp="1"/>
          </p:cNvSpPr>
          <p:nvPr>
            <p:ph type="pic" sz="quarter" idx="37" hasCustomPrompt="1"/>
          </p:nvPr>
        </p:nvSpPr>
        <p:spPr>
          <a:xfrm>
            <a:off x="19161604"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0" name="Текст 3">
            <a:extLst>
              <a:ext uri="{FF2B5EF4-FFF2-40B4-BE49-F238E27FC236}">
                <a16:creationId xmlns:a16="http://schemas.microsoft.com/office/drawing/2014/main" id="{262DA92C-89A3-2F4F-95A0-96135E2E2DCA}"/>
              </a:ext>
            </a:extLst>
          </p:cNvPr>
          <p:cNvSpPr>
            <a:spLocks noGrp="1"/>
          </p:cNvSpPr>
          <p:nvPr>
            <p:ph type="body" sz="quarter" idx="11"/>
          </p:nvPr>
        </p:nvSpPr>
        <p:spPr>
          <a:xfrm>
            <a:off x="1587602"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2" name="Текст 3">
            <a:extLst>
              <a:ext uri="{FF2B5EF4-FFF2-40B4-BE49-F238E27FC236}">
                <a16:creationId xmlns:a16="http://schemas.microsoft.com/office/drawing/2014/main" id="{4F9D4A2B-AF65-D04E-BB6E-A33650DA965B}"/>
              </a:ext>
            </a:extLst>
          </p:cNvPr>
          <p:cNvSpPr>
            <a:spLocks noGrp="1"/>
          </p:cNvSpPr>
          <p:nvPr>
            <p:ph type="body" sz="quarter" idx="38"/>
          </p:nvPr>
        </p:nvSpPr>
        <p:spPr>
          <a:xfrm>
            <a:off x="5981802"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3" name="Текст 3">
            <a:extLst>
              <a:ext uri="{FF2B5EF4-FFF2-40B4-BE49-F238E27FC236}">
                <a16:creationId xmlns:a16="http://schemas.microsoft.com/office/drawing/2014/main" id="{CBF68C6D-23B1-7B4D-9FEF-AA3ECA74E9DF}"/>
              </a:ext>
            </a:extLst>
          </p:cNvPr>
          <p:cNvSpPr>
            <a:spLocks noGrp="1"/>
          </p:cNvSpPr>
          <p:nvPr>
            <p:ph type="body" sz="quarter" idx="39"/>
          </p:nvPr>
        </p:nvSpPr>
        <p:spPr>
          <a:xfrm>
            <a:off x="10376343"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4" name="Текст 3">
            <a:extLst>
              <a:ext uri="{FF2B5EF4-FFF2-40B4-BE49-F238E27FC236}">
                <a16:creationId xmlns:a16="http://schemas.microsoft.com/office/drawing/2014/main" id="{C66F2032-A23B-5448-9AF7-22751C77D365}"/>
              </a:ext>
            </a:extLst>
          </p:cNvPr>
          <p:cNvSpPr>
            <a:spLocks noGrp="1"/>
          </p:cNvSpPr>
          <p:nvPr>
            <p:ph type="body" sz="quarter" idx="40"/>
          </p:nvPr>
        </p:nvSpPr>
        <p:spPr>
          <a:xfrm>
            <a:off x="14768614"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5" name="Текст 3">
            <a:extLst>
              <a:ext uri="{FF2B5EF4-FFF2-40B4-BE49-F238E27FC236}">
                <a16:creationId xmlns:a16="http://schemas.microsoft.com/office/drawing/2014/main" id="{6E3015C6-1D4B-954D-89D7-956594AAE012}"/>
              </a:ext>
            </a:extLst>
          </p:cNvPr>
          <p:cNvSpPr>
            <a:spLocks noGrp="1"/>
          </p:cNvSpPr>
          <p:nvPr>
            <p:ph type="body" sz="quarter" idx="41"/>
          </p:nvPr>
        </p:nvSpPr>
        <p:spPr>
          <a:xfrm>
            <a:off x="19161610"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2861441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2232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021A6DA9-00F7-2E4D-A607-2B4774BAD0CA}"/>
              </a:ext>
            </a:extLst>
          </p:cNvPr>
          <p:cNvSpPr>
            <a:spLocks noGrp="1"/>
          </p:cNvSpPr>
          <p:nvPr>
            <p:ph type="body" sz="quarter" idx="11"/>
          </p:nvPr>
        </p:nvSpPr>
        <p:spPr>
          <a:xfrm>
            <a:off x="1587601" y="3441600"/>
            <a:ext cx="10239274"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1779112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2232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3759D08E-DECD-BB4C-87C7-900B554BF87B}"/>
              </a:ext>
            </a:extLst>
          </p:cNvPr>
          <p:cNvSpPr>
            <a:spLocks noGrp="1"/>
          </p:cNvSpPr>
          <p:nvPr>
            <p:ph type="body" sz="quarter" idx="11"/>
          </p:nvPr>
        </p:nvSpPr>
        <p:spPr>
          <a:xfrm>
            <a:off x="8906399" y="3441600"/>
            <a:ext cx="13905975"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60314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6231235" y="3483610"/>
            <a:ext cx="6581140" cy="8765540"/>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a16="http://schemas.microsoft.com/office/drawing/2014/main" id="{DBE36696-F982-B440-93D7-FD7AE182786A}"/>
              </a:ext>
            </a:extLst>
          </p:cNvPr>
          <p:cNvSpPr>
            <a:spLocks noGrp="1"/>
          </p:cNvSpPr>
          <p:nvPr>
            <p:ph type="body" sz="quarter" idx="11"/>
          </p:nvPr>
        </p:nvSpPr>
        <p:spPr>
          <a:xfrm>
            <a:off x="1587601" y="3441600"/>
            <a:ext cx="13896874"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6211227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13896875"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en-US" dirty="0"/>
            </a:br>
            <a:r>
              <a:rPr lang="ru-RU" dirty="0"/>
              <a:t>иллюстрации</a:t>
            </a:r>
          </a:p>
        </p:txBody>
      </p:sp>
      <p:sp>
        <p:nvSpPr>
          <p:cNvPr id="9" name="Текст 3">
            <a:extLst>
              <a:ext uri="{FF2B5EF4-FFF2-40B4-BE49-F238E27FC236}">
                <a16:creationId xmlns:a16="http://schemas.microsoft.com/office/drawing/2014/main" id="{1E07366D-205F-E342-9442-335AF82B0731}"/>
              </a:ext>
            </a:extLst>
          </p:cNvPr>
          <p:cNvSpPr>
            <a:spLocks noGrp="1"/>
          </p:cNvSpPr>
          <p:nvPr>
            <p:ph type="body" sz="quarter" idx="11"/>
          </p:nvPr>
        </p:nvSpPr>
        <p:spPr>
          <a:xfrm>
            <a:off x="16228800" y="3441600"/>
            <a:ext cx="6583575"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0019145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21224776" cy="8765540"/>
          </a:xfrm>
        </p:spPr>
        <p:txBody>
          <a:bodyPr tIns="432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7171718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10239276"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a16="http://schemas.microsoft.com/office/drawing/2014/main" id="{4D80212A-4362-B54E-94D4-393F5D1CB613}"/>
              </a:ext>
            </a:extLst>
          </p:cNvPr>
          <p:cNvSpPr>
            <a:spLocks noGrp="1"/>
          </p:cNvSpPr>
          <p:nvPr>
            <p:ph type="pic" sz="quarter" idx="13" hasCustomPrompt="1"/>
          </p:nvPr>
        </p:nvSpPr>
        <p:spPr>
          <a:xfrm>
            <a:off x="12572806" y="3483610"/>
            <a:ext cx="10239276"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2207652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6584851"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a16="http://schemas.microsoft.com/office/drawing/2014/main" id="{08A2693F-48EF-E14E-9B89-421D6299B208}"/>
              </a:ext>
            </a:extLst>
          </p:cNvPr>
          <p:cNvSpPr>
            <a:spLocks noGrp="1"/>
          </p:cNvSpPr>
          <p:nvPr>
            <p:ph type="pic" sz="quarter" idx="13" hasCustomPrompt="1"/>
          </p:nvPr>
        </p:nvSpPr>
        <p:spPr>
          <a:xfrm>
            <a:off x="8905504" y="3483610"/>
            <a:ext cx="6578971"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a16="http://schemas.microsoft.com/office/drawing/2014/main" id="{D43D93D4-A86E-1248-B402-BACDE7FB57BE}"/>
              </a:ext>
            </a:extLst>
          </p:cNvPr>
          <p:cNvSpPr>
            <a:spLocks noGrp="1"/>
          </p:cNvSpPr>
          <p:nvPr>
            <p:ph type="pic" sz="quarter" idx="14" hasCustomPrompt="1"/>
          </p:nvPr>
        </p:nvSpPr>
        <p:spPr>
          <a:xfrm>
            <a:off x="16228458" y="3483610"/>
            <a:ext cx="6583917"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541423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4000714921"/>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88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6" name="Slide Number Placeholder 5">
            <a:extLst>
              <a:ext uri="{FF2B5EF4-FFF2-40B4-BE49-F238E27FC236}">
                <a16:creationId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945401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592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42000" y="3111500"/>
            <a:ext cx="19406838" cy="6213475"/>
          </a:xfrm>
        </p:spPr>
        <p:txBody>
          <a:bodyPr tIns="251999"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131317519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endParaRPr lang="ru-RU" dirty="0">
              <a:solidFill>
                <a:srgbClr val="FFFFFF"/>
              </a:solidFill>
            </a:endParaRPr>
          </a:p>
        </p:txBody>
      </p:sp>
      <p:sp>
        <p:nvSpPr>
          <p:cNvPr id="14" name="Slide Number Placeholder 5">
            <a:extLst>
              <a:ext uri="{FF2B5EF4-FFF2-40B4-BE49-F238E27FC236}">
                <a16:creationId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solidFill>
                  <a:srgbClr val="FFFFFF"/>
                </a:solidFill>
              </a:rPr>
              <a:pPr/>
              <a:t>‹#›</a:t>
            </a:fld>
            <a:endParaRPr lang="ru-RU" dirty="0">
              <a:solidFill>
                <a:srgbClr val="FFFFFF"/>
              </a:solidFill>
            </a:endParaRPr>
          </a:p>
        </p:txBody>
      </p:sp>
      <p:sp>
        <p:nvSpPr>
          <p:cNvPr id="15" name="Заголовок 3">
            <a:extLst>
              <a:ext uri="{FF2B5EF4-FFF2-40B4-BE49-F238E27FC236}">
                <a16:creationId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38784819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4" name="Slide Number Placeholder 5">
            <a:extLst>
              <a:ext uri="{FF2B5EF4-FFF2-40B4-BE49-F238E27FC236}">
                <a16:creationId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5" name="Заголовок 3">
            <a:extLst>
              <a:ext uri="{FF2B5EF4-FFF2-40B4-BE49-F238E27FC236}">
                <a16:creationId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Текст 4">
            <a:extLst>
              <a:ext uri="{FF2B5EF4-FFF2-40B4-BE49-F238E27FC236}">
                <a16:creationId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37948363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a16="http://schemas.microsoft.com/office/drawing/2014/main" id="{C09B87DF-F74F-C84C-8E71-045F945C6962}"/>
              </a:ext>
            </a:extLst>
          </p:cNvPr>
          <p:cNvSpPr>
            <a:spLocks noGrp="1"/>
          </p:cNvSpPr>
          <p:nvPr>
            <p:ph type="body" sz="quarter" idx="10" hasCustomPrompt="1"/>
          </p:nvPr>
        </p:nvSpPr>
        <p:spPr>
          <a:xfrm>
            <a:off x="3044665" y="7496175"/>
            <a:ext cx="8418163"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a16="http://schemas.microsoft.com/office/drawing/2014/main" id="{83029A49-DE31-E64A-A86E-7056DB181FD0}"/>
              </a:ext>
            </a:extLst>
          </p:cNvPr>
          <p:cNvSpPr>
            <a:spLocks noGrp="1"/>
          </p:cNvSpPr>
          <p:nvPr>
            <p:ph type="body" sz="quarter" idx="11" hasCustomPrompt="1"/>
          </p:nvPr>
        </p:nvSpPr>
        <p:spPr>
          <a:xfrm>
            <a:off x="3042000" y="8560198"/>
            <a:ext cx="8418163" cy="110863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36800" anchor="b" anchorCtr="0"/>
          <a:lstStyle>
            <a:lvl1pPr>
              <a:lnSpc>
                <a:spcPct val="100000"/>
              </a:lnSpc>
              <a:defRPr/>
            </a:lvl1pPr>
          </a:lstStyle>
          <a:p>
            <a:r>
              <a:rPr lang="ru-RU" dirty="0"/>
              <a:t>Спасибо</a:t>
            </a:r>
          </a:p>
        </p:txBody>
      </p:sp>
      <p:sp>
        <p:nvSpPr>
          <p:cNvPr id="20" name="Текст 13">
            <a:extLst>
              <a:ext uri="{FF2B5EF4-FFF2-40B4-BE49-F238E27FC236}">
                <a16:creationId xmlns:a16="http://schemas.microsoft.com/office/drawing/2014/main" id="{6DE52A79-8184-B048-AE45-4960F2F1B575}"/>
              </a:ext>
            </a:extLst>
          </p:cNvPr>
          <p:cNvSpPr>
            <a:spLocks noGrp="1"/>
          </p:cNvSpPr>
          <p:nvPr>
            <p:ph type="body" sz="quarter" idx="15" hasCustomPrompt="1"/>
          </p:nvPr>
        </p:nvSpPr>
        <p:spPr>
          <a:xfrm>
            <a:off x="3041609" y="10053824"/>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3" name="Рисунок 2">
            <a:extLst>
              <a:ext uri="{FF2B5EF4-FFF2-40B4-BE49-F238E27FC236}">
                <a16:creationId xmlns:a16="http://schemas.microsoft.com/office/drawing/2014/main" id="{74798053-D0FC-0744-8B9E-CE6D9FD29B1E}"/>
              </a:ext>
            </a:extLst>
          </p:cNvPr>
          <p:cNvSpPr>
            <a:spLocks noGrp="1"/>
          </p:cNvSpPr>
          <p:nvPr>
            <p:ph type="pic" sz="quarter" idx="22" hasCustomPrompt="1"/>
          </p:nvPr>
        </p:nvSpPr>
        <p:spPr>
          <a:xfrm>
            <a:off x="2455458"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4" name="Текст 13">
            <a:extLst>
              <a:ext uri="{FF2B5EF4-FFF2-40B4-BE49-F238E27FC236}">
                <a16:creationId xmlns:a16="http://schemas.microsoft.com/office/drawing/2014/main" id="{189F932A-831C-6E4F-83E8-CFBA348AF3B0}"/>
              </a:ext>
            </a:extLst>
          </p:cNvPr>
          <p:cNvSpPr>
            <a:spLocks noGrp="1"/>
          </p:cNvSpPr>
          <p:nvPr>
            <p:ph type="body" sz="quarter" idx="23" hasCustomPrompt="1"/>
          </p:nvPr>
        </p:nvSpPr>
        <p:spPr>
          <a:xfrm>
            <a:off x="3041607" y="10797004"/>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a16="http://schemas.microsoft.com/office/drawing/2014/main" id="{71328253-70E3-5C47-993B-51E50AED8329}"/>
              </a:ext>
            </a:extLst>
          </p:cNvPr>
          <p:cNvSpPr>
            <a:spLocks noGrp="1"/>
          </p:cNvSpPr>
          <p:nvPr>
            <p:ph type="body" sz="quarter" idx="24" hasCustomPrompt="1"/>
          </p:nvPr>
        </p:nvSpPr>
        <p:spPr>
          <a:xfrm>
            <a:off x="12566751" y="7496175"/>
            <a:ext cx="8783537"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a16="http://schemas.microsoft.com/office/drawing/2014/main" id="{6A552FD6-ABD1-D64D-9FF6-E553B0A55606}"/>
              </a:ext>
            </a:extLst>
          </p:cNvPr>
          <p:cNvSpPr>
            <a:spLocks noGrp="1"/>
          </p:cNvSpPr>
          <p:nvPr>
            <p:ph type="body" sz="quarter" idx="25" hasCustomPrompt="1"/>
          </p:nvPr>
        </p:nvSpPr>
        <p:spPr>
          <a:xfrm>
            <a:off x="12566751" y="8560198"/>
            <a:ext cx="8783537" cy="110863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a16="http://schemas.microsoft.com/office/drawing/2014/main" id="{7207650D-8903-7C4E-9AEE-D86AEB38CAA4}"/>
              </a:ext>
            </a:extLst>
          </p:cNvPr>
          <p:cNvSpPr>
            <a:spLocks noGrp="1"/>
          </p:cNvSpPr>
          <p:nvPr>
            <p:ph type="body" sz="quarter" idx="26" hasCustomPrompt="1"/>
          </p:nvPr>
        </p:nvSpPr>
        <p:spPr>
          <a:xfrm>
            <a:off x="12568741" y="10053824"/>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8" name="Рисунок 2">
            <a:extLst>
              <a:ext uri="{FF2B5EF4-FFF2-40B4-BE49-F238E27FC236}">
                <a16:creationId xmlns:a16="http://schemas.microsoft.com/office/drawing/2014/main" id="{1C458AE4-34AE-2C43-A964-A60D6341B4F2}"/>
              </a:ext>
            </a:extLst>
          </p:cNvPr>
          <p:cNvSpPr>
            <a:spLocks noGrp="1"/>
          </p:cNvSpPr>
          <p:nvPr>
            <p:ph type="pic" sz="quarter" idx="27" hasCustomPrompt="1"/>
          </p:nvPr>
        </p:nvSpPr>
        <p:spPr>
          <a:xfrm>
            <a:off x="11992033"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0" name="Текст 13">
            <a:extLst>
              <a:ext uri="{FF2B5EF4-FFF2-40B4-BE49-F238E27FC236}">
                <a16:creationId xmlns:a16="http://schemas.microsoft.com/office/drawing/2014/main" id="{3BB70EA8-80F5-E34B-BB07-E65613EA8DDF}"/>
              </a:ext>
            </a:extLst>
          </p:cNvPr>
          <p:cNvSpPr>
            <a:spLocks noGrp="1"/>
          </p:cNvSpPr>
          <p:nvPr>
            <p:ph type="body" sz="quarter" idx="28" hasCustomPrompt="1"/>
          </p:nvPr>
        </p:nvSpPr>
        <p:spPr>
          <a:xfrm>
            <a:off x="12568739" y="10797004"/>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1" name="Рисунок 2">
            <a:extLst>
              <a:ext uri="{FF2B5EF4-FFF2-40B4-BE49-F238E27FC236}">
                <a16:creationId xmlns:a16="http://schemas.microsoft.com/office/drawing/2014/main" id="{98C177A5-3FF4-6F44-9237-446E1EFBD2F8}"/>
              </a:ext>
            </a:extLst>
          </p:cNvPr>
          <p:cNvSpPr>
            <a:spLocks noGrp="1"/>
          </p:cNvSpPr>
          <p:nvPr>
            <p:ph type="pic" sz="quarter" idx="29" hasCustomPrompt="1"/>
          </p:nvPr>
        </p:nvSpPr>
        <p:spPr>
          <a:xfrm>
            <a:off x="2455458"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2" name="Рисунок 2">
            <a:extLst>
              <a:ext uri="{FF2B5EF4-FFF2-40B4-BE49-F238E27FC236}">
                <a16:creationId xmlns:a16="http://schemas.microsoft.com/office/drawing/2014/main" id="{50742B79-A963-FC4C-85D2-8910E3913A17}"/>
              </a:ext>
            </a:extLst>
          </p:cNvPr>
          <p:cNvSpPr>
            <a:spLocks noGrp="1"/>
          </p:cNvSpPr>
          <p:nvPr>
            <p:ph type="pic" sz="quarter" idx="30" hasCustomPrompt="1"/>
          </p:nvPr>
        </p:nvSpPr>
        <p:spPr>
          <a:xfrm>
            <a:off x="11992033"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9" name="Рисунок 9">
            <a:extLst>
              <a:ext uri="{FF2B5EF4-FFF2-40B4-BE49-F238E27FC236}">
                <a16:creationId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134886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368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a16="http://schemas.microsoft.com/office/drawing/2014/main" id="{EAE55469-0C21-1A45-9E51-211C7A9BFBBC}"/>
              </a:ext>
            </a:extLst>
          </p:cNvPr>
          <p:cNvSpPr>
            <a:spLocks noGrp="1"/>
          </p:cNvSpPr>
          <p:nvPr>
            <p:ph type="body" sz="quarter" idx="10" hasCustomPrompt="1"/>
          </p:nvPr>
        </p:nvSpPr>
        <p:spPr>
          <a:xfrm>
            <a:off x="3042000" y="7496175"/>
            <a:ext cx="8418163"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en-US" dirty="0"/>
              <a:t>Name</a:t>
            </a:r>
            <a:endParaRPr lang="ru-RU" dirty="0"/>
          </a:p>
        </p:txBody>
      </p:sp>
      <p:sp>
        <p:nvSpPr>
          <p:cNvPr id="22" name="Текст 13">
            <a:extLst>
              <a:ext uri="{FF2B5EF4-FFF2-40B4-BE49-F238E27FC236}">
                <a16:creationId xmlns:a16="http://schemas.microsoft.com/office/drawing/2014/main" id="{47CE952D-A80F-7D46-9DDA-3082D6B78841}"/>
              </a:ext>
            </a:extLst>
          </p:cNvPr>
          <p:cNvSpPr>
            <a:spLocks noGrp="1"/>
          </p:cNvSpPr>
          <p:nvPr>
            <p:ph type="body" sz="quarter" idx="11" hasCustomPrompt="1"/>
          </p:nvPr>
        </p:nvSpPr>
        <p:spPr>
          <a:xfrm>
            <a:off x="3042000" y="8560198"/>
            <a:ext cx="8418163" cy="110863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3" name="Текст 13">
            <a:extLst>
              <a:ext uri="{FF2B5EF4-FFF2-40B4-BE49-F238E27FC236}">
                <a16:creationId xmlns:a16="http://schemas.microsoft.com/office/drawing/2014/main" id="{70813444-2C33-EA43-AE52-3342287D3C73}"/>
              </a:ext>
            </a:extLst>
          </p:cNvPr>
          <p:cNvSpPr>
            <a:spLocks noGrp="1"/>
          </p:cNvSpPr>
          <p:nvPr>
            <p:ph type="body" sz="quarter" idx="15" hasCustomPrompt="1"/>
          </p:nvPr>
        </p:nvSpPr>
        <p:spPr>
          <a:xfrm>
            <a:off x="3041609" y="10053824"/>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Рисунок 2">
            <a:extLst>
              <a:ext uri="{FF2B5EF4-FFF2-40B4-BE49-F238E27FC236}">
                <a16:creationId xmlns:a16="http://schemas.microsoft.com/office/drawing/2014/main" id="{EC0D2289-400F-CD4E-A345-0E06C430DDEB}"/>
              </a:ext>
            </a:extLst>
          </p:cNvPr>
          <p:cNvSpPr>
            <a:spLocks noGrp="1"/>
          </p:cNvSpPr>
          <p:nvPr>
            <p:ph type="pic" sz="quarter" idx="22" hasCustomPrompt="1"/>
          </p:nvPr>
        </p:nvSpPr>
        <p:spPr>
          <a:xfrm>
            <a:off x="2455458"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7" name="Текст 13">
            <a:extLst>
              <a:ext uri="{FF2B5EF4-FFF2-40B4-BE49-F238E27FC236}">
                <a16:creationId xmlns:a16="http://schemas.microsoft.com/office/drawing/2014/main" id="{77D0C741-B480-1D49-88D9-0133C70F0ABE}"/>
              </a:ext>
            </a:extLst>
          </p:cNvPr>
          <p:cNvSpPr>
            <a:spLocks noGrp="1"/>
          </p:cNvSpPr>
          <p:nvPr>
            <p:ph type="body" sz="quarter" idx="23" hasCustomPrompt="1"/>
          </p:nvPr>
        </p:nvSpPr>
        <p:spPr>
          <a:xfrm>
            <a:off x="3041607" y="10797004"/>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8" name="Текст 5">
            <a:extLst>
              <a:ext uri="{FF2B5EF4-FFF2-40B4-BE49-F238E27FC236}">
                <a16:creationId xmlns:a16="http://schemas.microsoft.com/office/drawing/2014/main" id="{FFF86162-5146-A34A-8041-62C28A169EE4}"/>
              </a:ext>
            </a:extLst>
          </p:cNvPr>
          <p:cNvSpPr>
            <a:spLocks noGrp="1"/>
          </p:cNvSpPr>
          <p:nvPr>
            <p:ph type="body" sz="quarter" idx="24" hasCustomPrompt="1"/>
          </p:nvPr>
        </p:nvSpPr>
        <p:spPr>
          <a:xfrm>
            <a:off x="12566751" y="7496175"/>
            <a:ext cx="8783537"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en-US" dirty="0"/>
              <a:t>Name</a:t>
            </a:r>
            <a:endParaRPr lang="ru-RU" dirty="0"/>
          </a:p>
        </p:txBody>
      </p:sp>
      <p:sp>
        <p:nvSpPr>
          <p:cNvPr id="29" name="Текст 13">
            <a:extLst>
              <a:ext uri="{FF2B5EF4-FFF2-40B4-BE49-F238E27FC236}">
                <a16:creationId xmlns:a16="http://schemas.microsoft.com/office/drawing/2014/main" id="{7E81EC0E-C936-F047-BCBE-336A7C292867}"/>
              </a:ext>
            </a:extLst>
          </p:cNvPr>
          <p:cNvSpPr>
            <a:spLocks noGrp="1"/>
          </p:cNvSpPr>
          <p:nvPr>
            <p:ph type="body" sz="quarter" idx="25" hasCustomPrompt="1"/>
          </p:nvPr>
        </p:nvSpPr>
        <p:spPr>
          <a:xfrm>
            <a:off x="12566751" y="8560198"/>
            <a:ext cx="8783537" cy="110863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30" name="Текст 13">
            <a:extLst>
              <a:ext uri="{FF2B5EF4-FFF2-40B4-BE49-F238E27FC236}">
                <a16:creationId xmlns:a16="http://schemas.microsoft.com/office/drawing/2014/main" id="{07F13FDB-A60B-B342-A857-6517C7DCD78C}"/>
              </a:ext>
            </a:extLst>
          </p:cNvPr>
          <p:cNvSpPr>
            <a:spLocks noGrp="1"/>
          </p:cNvSpPr>
          <p:nvPr>
            <p:ph type="body" sz="quarter" idx="26" hasCustomPrompt="1"/>
          </p:nvPr>
        </p:nvSpPr>
        <p:spPr>
          <a:xfrm>
            <a:off x="12568741" y="10053824"/>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1" name="Рисунок 2">
            <a:extLst>
              <a:ext uri="{FF2B5EF4-FFF2-40B4-BE49-F238E27FC236}">
                <a16:creationId xmlns:a16="http://schemas.microsoft.com/office/drawing/2014/main" id="{3B2C3192-866A-8048-BEA0-5B4E8777CCFF}"/>
              </a:ext>
            </a:extLst>
          </p:cNvPr>
          <p:cNvSpPr>
            <a:spLocks noGrp="1"/>
          </p:cNvSpPr>
          <p:nvPr>
            <p:ph type="pic" sz="quarter" idx="27" hasCustomPrompt="1"/>
          </p:nvPr>
        </p:nvSpPr>
        <p:spPr>
          <a:xfrm>
            <a:off x="11992033"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2" name="Текст 13">
            <a:extLst>
              <a:ext uri="{FF2B5EF4-FFF2-40B4-BE49-F238E27FC236}">
                <a16:creationId xmlns:a16="http://schemas.microsoft.com/office/drawing/2014/main" id="{7AE597FB-C22A-7E48-A3EE-8EFF0DCD357B}"/>
              </a:ext>
            </a:extLst>
          </p:cNvPr>
          <p:cNvSpPr>
            <a:spLocks noGrp="1"/>
          </p:cNvSpPr>
          <p:nvPr>
            <p:ph type="body" sz="quarter" idx="28" hasCustomPrompt="1"/>
          </p:nvPr>
        </p:nvSpPr>
        <p:spPr>
          <a:xfrm>
            <a:off x="12568739" y="10797004"/>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3" name="Рисунок 2">
            <a:extLst>
              <a:ext uri="{FF2B5EF4-FFF2-40B4-BE49-F238E27FC236}">
                <a16:creationId xmlns:a16="http://schemas.microsoft.com/office/drawing/2014/main" id="{4DF56AA7-D6F0-BA4C-8FBE-3FA6464E61F7}"/>
              </a:ext>
            </a:extLst>
          </p:cNvPr>
          <p:cNvSpPr>
            <a:spLocks noGrp="1"/>
          </p:cNvSpPr>
          <p:nvPr>
            <p:ph type="pic" sz="quarter" idx="29" hasCustomPrompt="1"/>
          </p:nvPr>
        </p:nvSpPr>
        <p:spPr>
          <a:xfrm>
            <a:off x="2455458"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4" name="Рисунок 2">
            <a:extLst>
              <a:ext uri="{FF2B5EF4-FFF2-40B4-BE49-F238E27FC236}">
                <a16:creationId xmlns:a16="http://schemas.microsoft.com/office/drawing/2014/main" id="{2EB03A33-C54E-0245-9F4E-355716FD52BB}"/>
              </a:ext>
            </a:extLst>
          </p:cNvPr>
          <p:cNvSpPr>
            <a:spLocks noGrp="1"/>
          </p:cNvSpPr>
          <p:nvPr>
            <p:ph type="pic" sz="quarter" idx="30" hasCustomPrompt="1"/>
          </p:nvPr>
        </p:nvSpPr>
        <p:spPr>
          <a:xfrm>
            <a:off x="11992033"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Tree>
    <p:extLst>
      <p:ext uri="{BB962C8B-B14F-4D97-AF65-F5344CB8AC3E}">
        <p14:creationId xmlns:p14="http://schemas.microsoft.com/office/powerpoint/2010/main" val="30294301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159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E68F06DF-25BF-DA43-A249-1D8E105D81F5}"/>
              </a:ext>
            </a:extLst>
          </p:cNvPr>
          <p:cNvSpPr>
            <a:spLocks noGrp="1"/>
          </p:cNvSpPr>
          <p:nvPr>
            <p:ph type="pic" sz="quarter" idx="10" hasCustomPrompt="1"/>
          </p:nvPr>
        </p:nvSpPr>
        <p:spPr>
          <a:xfrm>
            <a:off x="57638"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25999"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242347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0363"/>
            <a:ext cx="18308288" cy="1473200"/>
          </a:xfrm>
        </p:spPr>
        <p:txBody>
          <a:bodyPr tIns="216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20676647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4" name="Заголовок 3"/>
          <p:cNvSpPr>
            <a:spLocks noGrp="1"/>
          </p:cNvSpPr>
          <p:nvPr>
            <p:ph type="title"/>
          </p:nvPr>
        </p:nvSpPr>
        <p:spPr>
          <a:xfrm>
            <a:off x="1587600" y="547141"/>
            <a:ext cx="21232812" cy="2554323"/>
          </a:xfrm>
          <a:prstGeom prst="rect">
            <a:avLst/>
          </a:prstGeom>
        </p:spPr>
        <p:txBody>
          <a:bodyPr vert="horz" lIns="0" tIns="1980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31440"/>
            <a:ext cx="21224775" cy="881771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3765777144"/>
      </p:ext>
    </p:extLst>
  </p:cSld>
  <p:clrMap bg1="lt1" tx1="dk1" bg2="lt2" tx2="dk2" accent1="accent1" accent2="accent2" accent3="accent3" accent4="accent4" accent5="accent5" accent6="accent6" hlink="hlink" folHlink="folHlink"/>
  <p:sldLayoutIdLst>
    <p:sldLayoutId id="2147483888" r:id="rId1"/>
    <p:sldLayoutId id="2147483908" r:id="rId2"/>
    <p:sldLayoutId id="2147483887" r:id="rId3"/>
    <p:sldLayoutId id="2147483889" r:id="rId4"/>
    <p:sldLayoutId id="2147483866" r:id="rId5"/>
    <p:sldLayoutId id="2147483909" r:id="rId6"/>
    <p:sldLayoutId id="2147483911" r:id="rId7"/>
    <p:sldLayoutId id="2147483912" r:id="rId8"/>
    <p:sldLayoutId id="2147483890" r:id="rId9"/>
    <p:sldLayoutId id="2147483891" r:id="rId10"/>
    <p:sldLayoutId id="2147483867" r:id="rId11"/>
    <p:sldLayoutId id="2147483896" r:id="rId12"/>
    <p:sldLayoutId id="2147483897" r:id="rId13"/>
    <p:sldLayoutId id="2147483898" r:id="rId14"/>
    <p:sldLayoutId id="2147483899" r:id="rId15"/>
    <p:sldLayoutId id="2147483900" r:id="rId16"/>
    <p:sldLayoutId id="2147483901" r:id="rId17"/>
    <p:sldLayoutId id="2147483902" r:id="rId18"/>
    <p:sldLayoutId id="2147483916" r:id="rId19"/>
    <p:sldLayoutId id="2147483903" r:id="rId20"/>
    <p:sldLayoutId id="2147483914" r:id="rId21"/>
    <p:sldLayoutId id="2147483904" r:id="rId22"/>
    <p:sldLayoutId id="2147483905" r:id="rId23"/>
    <p:sldLayoutId id="2147483920" r:id="rId24"/>
    <p:sldLayoutId id="2147483921" r:id="rId25"/>
    <p:sldLayoutId id="2147483922" r:id="rId26"/>
    <p:sldLayoutId id="2147483923" r:id="rId27"/>
    <p:sldLayoutId id="2147483924" r:id="rId28"/>
    <p:sldLayoutId id="2147483925" r:id="rId29"/>
    <p:sldLayoutId id="2147483926" r:id="rId30"/>
    <p:sldLayoutId id="2147483917" r:id="rId31"/>
    <p:sldLayoutId id="2147483913" r:id="rId32"/>
    <p:sldLayoutId id="2147483906" r:id="rId33"/>
    <p:sldLayoutId id="2147483907" r:id="rId34"/>
    <p:sldLayoutId id="2147483894" r:id="rId35"/>
    <p:sldLayoutId id="2147483918" r:id="rId36"/>
    <p:sldLayoutId id="2147483919" r:id="rId37"/>
    <p:sldLayoutId id="2147483991" r:id="rId38"/>
    <p:sldLayoutId id="2147483992" r:id="rId39"/>
  </p:sldLayoutIdLst>
  <p:hf hdr="0" dt="0"/>
  <p:txStyles>
    <p:title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8" pos="5148">
          <p15:clr>
            <a:srgbClr val="F26B43"/>
          </p15:clr>
        </p15:guide>
        <p15:guide id="9" pos="4915">
          <p15:clr>
            <a:srgbClr val="F26B43"/>
          </p15:clr>
        </p15:guide>
        <p15:guide id="10" pos="4682">
          <p15:clr>
            <a:srgbClr val="F26B43"/>
          </p15:clr>
        </p15:guide>
        <p15:guide id="11" pos="4451">
          <p15:clr>
            <a:srgbClr val="F26B43"/>
          </p15:clr>
        </p15:guide>
        <p15:guide id="12" pos="4218">
          <p15:clr>
            <a:srgbClr val="F26B43"/>
          </p15:clr>
        </p15:guide>
        <p15:guide id="13" pos="3763">
          <p15:clr>
            <a:srgbClr val="F26B43"/>
          </p15:clr>
        </p15:guide>
        <p15:guide id="14" pos="3994">
          <p15:clr>
            <a:srgbClr val="F26B43"/>
          </p15:clr>
        </p15:guide>
        <p15:guide id="15" pos="3530">
          <p15:clr>
            <a:srgbClr val="F26B43"/>
          </p15:clr>
        </p15:guide>
        <p15:guide id="16" pos="3299">
          <p15:clr>
            <a:srgbClr val="F26B43"/>
          </p15:clr>
        </p15:guide>
        <p15:guide id="17" pos="2835">
          <p15:clr>
            <a:srgbClr val="F26B43"/>
          </p15:clr>
        </p15:guide>
        <p15:guide id="19" pos="2611">
          <p15:clr>
            <a:srgbClr val="F26B43"/>
          </p15:clr>
        </p15:guide>
        <p15:guide id="20" pos="2378">
          <p15:clr>
            <a:srgbClr val="F26B43"/>
          </p15:clr>
        </p15:guide>
        <p15:guide id="21" pos="2147">
          <p15:clr>
            <a:srgbClr val="F26B43"/>
          </p15:clr>
        </p15:guide>
        <p15:guide id="25" pos="6986">
          <p15:clr>
            <a:srgbClr val="F26B43"/>
          </p15:clr>
        </p15:guide>
        <p15:guide id="27" pos="7219">
          <p15:clr>
            <a:srgbClr val="F26B43"/>
          </p15:clr>
        </p15:guide>
        <p15:guide id="29" pos="7913">
          <p15:clr>
            <a:srgbClr val="F26B43"/>
          </p15:clr>
        </p15:guide>
        <p15:guide id="30" pos="8146">
          <p15:clr>
            <a:srgbClr val="F26B43"/>
          </p15:clr>
        </p15:guide>
        <p15:guide id="31" pos="8372">
          <p15:clr>
            <a:srgbClr val="F26B43"/>
          </p15:clr>
        </p15:guide>
        <p15:guide id="32" pos="8602">
          <p15:clr>
            <a:srgbClr val="F26B43"/>
          </p15:clr>
        </p15:guide>
        <p15:guide id="33" pos="9529">
          <p15:clr>
            <a:srgbClr val="F26B43"/>
          </p15:clr>
        </p15:guide>
        <p15:guide id="34" pos="8834">
          <p15:clr>
            <a:srgbClr val="F26B43"/>
          </p15:clr>
        </p15:guide>
        <p15:guide id="35" pos="9754">
          <p15:clr>
            <a:srgbClr val="F26B43"/>
          </p15:clr>
        </p15:guide>
        <p15:guide id="36" pos="10681">
          <p15:clr>
            <a:srgbClr val="F26B43"/>
          </p15:clr>
        </p15:guide>
        <p15:guide id="38" pos="10218">
          <p15:clr>
            <a:srgbClr val="F26B43"/>
          </p15:clr>
        </p15:guide>
        <p15:guide id="39" pos="12522">
          <p15:clr>
            <a:srgbClr val="F26B43"/>
          </p15:clr>
        </p15:guide>
        <p15:guide id="40" pos="10450">
          <p15:clr>
            <a:srgbClr val="F26B43"/>
          </p15:clr>
        </p15:guide>
        <p15:guide id="41" pos="10909" userDrawn="1">
          <p15:clr>
            <a:srgbClr val="F26B43"/>
          </p15:clr>
        </p15:guide>
        <p15:guide id="42" pos="11138">
          <p15:clr>
            <a:srgbClr val="F26B43"/>
          </p15:clr>
        </p15:guide>
        <p15:guide id="44" pos="11370">
          <p15:clr>
            <a:srgbClr val="F26B43"/>
          </p15:clr>
        </p15:guide>
        <p15:guide id="45" pos="11602">
          <p15:clr>
            <a:srgbClr val="F26B43"/>
          </p15:clr>
        </p15:guide>
        <p15:guide id="47" pos="11833">
          <p15:clr>
            <a:srgbClr val="F26B43"/>
          </p15:clr>
        </p15:guide>
        <p15:guide id="48" orient="horz" pos="4260">
          <p15:clr>
            <a:srgbClr val="F26B43"/>
          </p15:clr>
        </p15:guide>
        <p15:guide id="49" orient="horz" pos="4027">
          <p15:clr>
            <a:srgbClr val="F26B43"/>
          </p15:clr>
        </p15:guide>
        <p15:guide id="50" orient="horz" pos="3796" userDrawn="1">
          <p15:clr>
            <a:srgbClr val="F26B43"/>
          </p15:clr>
        </p15:guide>
        <p15:guide id="51" orient="horz" pos="3107" userDrawn="1">
          <p15:clr>
            <a:srgbClr val="F26B43"/>
          </p15:clr>
        </p15:guide>
        <p15:guide id="52" orient="horz" pos="2875" userDrawn="1">
          <p15:clr>
            <a:srgbClr val="F26B43"/>
          </p15:clr>
        </p15:guide>
        <p15:guide id="53" orient="horz" pos="2641">
          <p15:clr>
            <a:srgbClr val="F26B43"/>
          </p15:clr>
        </p15:guide>
        <p15:guide id="54" orient="horz" pos="2408" userDrawn="1">
          <p15:clr>
            <a:srgbClr val="F26B43"/>
          </p15:clr>
        </p15:guide>
        <p15:guide id="57" orient="horz" pos="1723">
          <p15:clr>
            <a:srgbClr val="F26B43"/>
          </p15:clr>
        </p15:guide>
        <p15:guide id="62" orient="horz" pos="4494">
          <p15:clr>
            <a:srgbClr val="F26B43"/>
          </p15:clr>
        </p15:guide>
        <p15:guide id="63" orient="horz" pos="4722">
          <p15:clr>
            <a:srgbClr val="F26B43"/>
          </p15:clr>
        </p15:guide>
        <p15:guide id="64" orient="horz" pos="5179">
          <p15:clr>
            <a:srgbClr val="F26B43"/>
          </p15:clr>
        </p15:guide>
        <p15:guide id="65" orient="horz" pos="5412">
          <p15:clr>
            <a:srgbClr val="F26B43"/>
          </p15:clr>
        </p15:guide>
        <p15:guide id="66" orient="horz" pos="5635" userDrawn="1">
          <p15:clr>
            <a:srgbClr val="F26B43"/>
          </p15:clr>
        </p15:guide>
        <p15:guide id="67" orient="horz" pos="5874">
          <p15:clr>
            <a:srgbClr val="F26B43"/>
          </p15:clr>
        </p15:guide>
        <p15:guide id="68" orient="horz" pos="6097">
          <p15:clr>
            <a:srgbClr val="F26B43"/>
          </p15:clr>
        </p15:guide>
        <p15:guide id="69" orient="horz" pos="6331">
          <p15:clr>
            <a:srgbClr val="F26B43"/>
          </p15:clr>
        </p15:guide>
        <p15:guide id="70" orient="horz" pos="6564">
          <p15:clr>
            <a:srgbClr val="F26B43"/>
          </p15:clr>
        </p15:guide>
        <p15:guide id="71" orient="horz" pos="6792">
          <p15:clr>
            <a:srgbClr val="F26B43"/>
          </p15:clr>
        </p15:guide>
        <p15:guide id="72" orient="horz" pos="7483">
          <p15:clr>
            <a:srgbClr val="F26B43"/>
          </p15:clr>
        </p15:guide>
        <p15:guide id="73" orient="horz" pos="7254">
          <p15:clr>
            <a:srgbClr val="F26B43"/>
          </p15:clr>
        </p15:guide>
        <p15:guide id="74" orient="horz" pos="7026">
          <p15:clr>
            <a:srgbClr val="F26B43"/>
          </p15:clr>
        </p15:guide>
        <p15:guide id="75" pos="7450">
          <p15:clr>
            <a:srgbClr val="F26B43"/>
          </p15:clr>
        </p15:guide>
        <p15:guide id="76" orient="horz" pos="3559">
          <p15:clr>
            <a:srgbClr val="F26B43"/>
          </p15:clr>
        </p15:guide>
        <p15:guide id="77" orient="horz" pos="3338" userDrawn="1">
          <p15:clr>
            <a:srgbClr val="F26B43"/>
          </p15:clr>
        </p15:guide>
        <p15:guide id="78" orient="horz" pos="4945">
          <p15:clr>
            <a:srgbClr val="F26B43"/>
          </p15:clr>
        </p15:guide>
        <p15:guide id="79" pos="1912" userDrawn="1">
          <p15:clr>
            <a:srgbClr val="F26B43"/>
          </p15:clr>
        </p15:guide>
        <p15:guide id="80" pos="1681" userDrawn="1">
          <p15:clr>
            <a:srgbClr val="F26B43"/>
          </p15:clr>
        </p15:guide>
        <p15:guide id="81" pos="1450">
          <p15:clr>
            <a:srgbClr val="F26B43"/>
          </p15:clr>
        </p15:guide>
        <p15:guide id="87" pos="12065">
          <p15:clr>
            <a:srgbClr val="F26B43"/>
          </p15:clr>
        </p15:guide>
        <p15:guide id="89" pos="12754">
          <p15:clr>
            <a:srgbClr val="F26B43"/>
          </p15:clr>
        </p15:guide>
        <p15:guide id="90" pos="12985">
          <p15:clr>
            <a:srgbClr val="F26B43"/>
          </p15:clr>
        </p15:guide>
        <p15:guide id="92" pos="13217">
          <p15:clr>
            <a:srgbClr val="F26B43"/>
          </p15:clr>
        </p15:guide>
        <p15:guide id="93" orient="horz" pos="793">
          <p15:clr>
            <a:srgbClr val="F26B43"/>
          </p15:clr>
        </p15:guide>
        <p15:guide id="94" pos="13449">
          <p15:clr>
            <a:srgbClr val="F26B43"/>
          </p15:clr>
        </p15:guide>
        <p15:guide id="95" pos="13681">
          <p15:clr>
            <a:srgbClr val="F26B43"/>
          </p15:clr>
        </p15:guide>
        <p15:guide id="96" pos="13906">
          <p15:clr>
            <a:srgbClr val="F26B43"/>
          </p15:clr>
        </p15:guide>
        <p15:guide id="97" pos="14141">
          <p15:clr>
            <a:srgbClr val="F26B43"/>
          </p15:clr>
        </p15:guide>
        <p15:guide id="101" pos="9066">
          <p15:clr>
            <a:srgbClr val="F26B43"/>
          </p15:clr>
        </p15:guide>
        <p15:guide id="102" pos="9298">
          <p15:clr>
            <a:srgbClr val="F26B43"/>
          </p15:clr>
        </p15:guide>
        <p15:guide id="104" orient="horz" pos="1261">
          <p15:clr>
            <a:srgbClr val="F26B43"/>
          </p15:clr>
        </p15:guide>
        <p15:guide id="108" orient="horz" pos="7716">
          <p15:clr>
            <a:srgbClr val="F26B43"/>
          </p15:clr>
        </p15:guide>
        <p15:guide id="109" orient="horz" pos="1027">
          <p15:clr>
            <a:srgbClr val="F26B43"/>
          </p15:clr>
        </p15:guide>
        <p15:guide id="111" orient="horz" pos="1494">
          <p15:clr>
            <a:srgbClr val="F26B43"/>
          </p15:clr>
        </p15:guide>
        <p15:guide id="112" pos="1226">
          <p15:clr>
            <a:srgbClr val="F26B43"/>
          </p15:clr>
        </p15:guide>
        <p15:guide id="113" pos="995">
          <p15:clr>
            <a:srgbClr val="F26B43"/>
          </p15:clr>
        </p15:guide>
        <p15:guide id="118" orient="horz" pos="2177" userDrawn="1">
          <p15:clr>
            <a:srgbClr val="F26B43"/>
          </p15:clr>
        </p15:guide>
        <p15:guide id="122" pos="14370">
          <p15:clr>
            <a:srgbClr val="F26B43"/>
          </p15:clr>
        </p15:guide>
        <p15:guide id="123" orient="horz" pos="571">
          <p15:clr>
            <a:srgbClr val="F26B43"/>
          </p15:clr>
        </p15:guide>
        <p15:guide id="124" orient="horz" pos="8178">
          <p15:clr>
            <a:srgbClr val="F26B43"/>
          </p15:clr>
        </p15:guide>
        <p15:guide id="125" orient="horz" pos="7946" userDrawn="1">
          <p15:clr>
            <a:srgbClr val="F26B43"/>
          </p15:clr>
        </p15:guide>
        <p15:guide id="126" orient="horz" pos="195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4" name="Заголовок 3"/>
          <p:cNvSpPr>
            <a:spLocks noGrp="1"/>
          </p:cNvSpPr>
          <p:nvPr>
            <p:ph type="title"/>
          </p:nvPr>
        </p:nvSpPr>
        <p:spPr>
          <a:xfrm>
            <a:off x="1587600" y="547141"/>
            <a:ext cx="21232812" cy="2554323"/>
          </a:xfrm>
          <a:prstGeom prst="rect">
            <a:avLst/>
          </a:prstGeom>
        </p:spPr>
        <p:txBody>
          <a:bodyPr vert="horz" lIns="0" tIns="2232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41600"/>
            <a:ext cx="21224775" cy="880956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296754109"/>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 id="2147483964" r:id="rId37"/>
  </p:sldLayoutIdLst>
  <p:hf hdr="0" dt="0"/>
  <p:txStyles>
    <p:titleStyle>
      <a:lvl1pPr marL="0" algn="l" defTabSz="1828619"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kern="1200" baseline="0">
          <a:solidFill>
            <a:schemeClr val="tx1"/>
          </a:solidFill>
          <a:latin typeface="+mj-lt"/>
          <a:ea typeface="+mn-ea"/>
          <a:cs typeface="+mn-cs"/>
        </a:defRPr>
      </a:lvl2pPr>
      <a:lvl3pPr marL="720000" indent="-715963" algn="l" defTabSz="1828619" rtl="0" eaLnBrk="1" latinLnBrk="0" hangingPunct="1">
        <a:lnSpc>
          <a:spcPct val="100000"/>
        </a:lnSpc>
        <a:spcBef>
          <a:spcPts val="0"/>
        </a:spcBef>
        <a:spcAft>
          <a:spcPts val="600"/>
        </a:spcAft>
        <a:buSzPct val="150000"/>
        <a:buFont typeface="YS Text Light" pitchFamily="2" charset="-52"/>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7" pos="5148">
          <p15:clr>
            <a:srgbClr val="F26B43"/>
          </p15:clr>
        </p15:guide>
        <p15:guide id="8" pos="4915">
          <p15:clr>
            <a:srgbClr val="F26B43"/>
          </p15:clr>
        </p15:guide>
        <p15:guide id="9" pos="4682">
          <p15:clr>
            <a:srgbClr val="F26B43"/>
          </p15:clr>
        </p15:guide>
        <p15:guide id="10" pos="4451">
          <p15:clr>
            <a:srgbClr val="F26B43"/>
          </p15:clr>
        </p15:guide>
        <p15:guide id="11" pos="4218">
          <p15:clr>
            <a:srgbClr val="F26B43"/>
          </p15:clr>
        </p15:guide>
        <p15:guide id="12" pos="3763">
          <p15:clr>
            <a:srgbClr val="F26B43"/>
          </p15:clr>
        </p15:guide>
        <p15:guide id="13" pos="3994">
          <p15:clr>
            <a:srgbClr val="F26B43"/>
          </p15:clr>
        </p15:guide>
        <p15:guide id="14" pos="3530">
          <p15:clr>
            <a:srgbClr val="F26B43"/>
          </p15:clr>
        </p15:guide>
        <p15:guide id="15" pos="3299">
          <p15:clr>
            <a:srgbClr val="F26B43"/>
          </p15:clr>
        </p15:guide>
        <p15:guide id="16" pos="2835">
          <p15:clr>
            <a:srgbClr val="F26B43"/>
          </p15:clr>
        </p15:guide>
        <p15:guide id="17" pos="2611">
          <p15:clr>
            <a:srgbClr val="F26B43"/>
          </p15:clr>
        </p15:guide>
        <p15:guide id="18" pos="2378">
          <p15:clr>
            <a:srgbClr val="F26B43"/>
          </p15:clr>
        </p15:guide>
        <p15:guide id="19" pos="2147">
          <p15:clr>
            <a:srgbClr val="F26B43"/>
          </p15:clr>
        </p15:guide>
        <p15:guide id="20" pos="6986">
          <p15:clr>
            <a:srgbClr val="F26B43"/>
          </p15:clr>
        </p15:guide>
        <p15:guide id="21" pos="7219">
          <p15:clr>
            <a:srgbClr val="F26B43"/>
          </p15:clr>
        </p15:guide>
        <p15:guide id="22" pos="7913">
          <p15:clr>
            <a:srgbClr val="F26B43"/>
          </p15:clr>
        </p15:guide>
        <p15:guide id="23" pos="8146">
          <p15:clr>
            <a:srgbClr val="F26B43"/>
          </p15:clr>
        </p15:guide>
        <p15:guide id="24" pos="8372">
          <p15:clr>
            <a:srgbClr val="F26B43"/>
          </p15:clr>
        </p15:guide>
        <p15:guide id="25" pos="8602">
          <p15:clr>
            <a:srgbClr val="F26B43"/>
          </p15:clr>
        </p15:guide>
        <p15:guide id="26" pos="9529">
          <p15:clr>
            <a:srgbClr val="F26B43"/>
          </p15:clr>
        </p15:guide>
        <p15:guide id="27" pos="8834">
          <p15:clr>
            <a:srgbClr val="F26B43"/>
          </p15:clr>
        </p15:guide>
        <p15:guide id="28" pos="9754">
          <p15:clr>
            <a:srgbClr val="F26B43"/>
          </p15:clr>
        </p15:guide>
        <p15:guide id="29" pos="10681">
          <p15:clr>
            <a:srgbClr val="F26B43"/>
          </p15:clr>
        </p15:guide>
        <p15:guide id="30" pos="10218">
          <p15:clr>
            <a:srgbClr val="F26B43"/>
          </p15:clr>
        </p15:guide>
        <p15:guide id="31" pos="12522">
          <p15:clr>
            <a:srgbClr val="F26B43"/>
          </p15:clr>
        </p15:guide>
        <p15:guide id="32" pos="10450">
          <p15:clr>
            <a:srgbClr val="F26B43"/>
          </p15:clr>
        </p15:guide>
        <p15:guide id="33" pos="10909">
          <p15:clr>
            <a:srgbClr val="F26B43"/>
          </p15:clr>
        </p15:guide>
        <p15:guide id="34" pos="11138">
          <p15:clr>
            <a:srgbClr val="F26B43"/>
          </p15:clr>
        </p15:guide>
        <p15:guide id="35" pos="11370">
          <p15:clr>
            <a:srgbClr val="F26B43"/>
          </p15:clr>
        </p15:guide>
        <p15:guide id="36" pos="11602">
          <p15:clr>
            <a:srgbClr val="F26B43"/>
          </p15:clr>
        </p15:guide>
        <p15:guide id="37" pos="11833">
          <p15:clr>
            <a:srgbClr val="F26B43"/>
          </p15:clr>
        </p15:guide>
        <p15:guide id="38" orient="horz" pos="4260">
          <p15:clr>
            <a:srgbClr val="F26B43"/>
          </p15:clr>
        </p15:guide>
        <p15:guide id="39" orient="horz" pos="4027">
          <p15:clr>
            <a:srgbClr val="F26B43"/>
          </p15:clr>
        </p15:guide>
        <p15:guide id="40" orient="horz" pos="3796">
          <p15:clr>
            <a:srgbClr val="F26B43"/>
          </p15:clr>
        </p15:guide>
        <p15:guide id="41" orient="horz" pos="3107">
          <p15:clr>
            <a:srgbClr val="F26B43"/>
          </p15:clr>
        </p15:guide>
        <p15:guide id="42" orient="horz" pos="2875">
          <p15:clr>
            <a:srgbClr val="F26B43"/>
          </p15:clr>
        </p15:guide>
        <p15:guide id="43" orient="horz" pos="2641">
          <p15:clr>
            <a:srgbClr val="F26B43"/>
          </p15:clr>
        </p15:guide>
        <p15:guide id="44" orient="horz" pos="2408">
          <p15:clr>
            <a:srgbClr val="F26B43"/>
          </p15:clr>
        </p15:guide>
        <p15:guide id="45" orient="horz" pos="1723">
          <p15:clr>
            <a:srgbClr val="F26B43"/>
          </p15:clr>
        </p15:guide>
        <p15:guide id="46" orient="horz" pos="4494">
          <p15:clr>
            <a:srgbClr val="F26B43"/>
          </p15:clr>
        </p15:guide>
        <p15:guide id="47" orient="horz" pos="4722">
          <p15:clr>
            <a:srgbClr val="F26B43"/>
          </p15:clr>
        </p15:guide>
        <p15:guide id="48" orient="horz" pos="5179">
          <p15:clr>
            <a:srgbClr val="F26B43"/>
          </p15:clr>
        </p15:guide>
        <p15:guide id="49" orient="horz" pos="5412">
          <p15:clr>
            <a:srgbClr val="F26B43"/>
          </p15:clr>
        </p15:guide>
        <p15:guide id="50" orient="horz" pos="5635">
          <p15:clr>
            <a:srgbClr val="F26B43"/>
          </p15:clr>
        </p15:guide>
        <p15:guide id="51" orient="horz" pos="5874">
          <p15:clr>
            <a:srgbClr val="F26B43"/>
          </p15:clr>
        </p15:guide>
        <p15:guide id="52" orient="horz" pos="6097">
          <p15:clr>
            <a:srgbClr val="F26B43"/>
          </p15:clr>
        </p15:guide>
        <p15:guide id="53" orient="horz" pos="6331">
          <p15:clr>
            <a:srgbClr val="F26B43"/>
          </p15:clr>
        </p15:guide>
        <p15:guide id="54" orient="horz" pos="6564">
          <p15:clr>
            <a:srgbClr val="F26B43"/>
          </p15:clr>
        </p15:guide>
        <p15:guide id="55" orient="horz" pos="6792">
          <p15:clr>
            <a:srgbClr val="F26B43"/>
          </p15:clr>
        </p15:guide>
        <p15:guide id="56" orient="horz" pos="7483">
          <p15:clr>
            <a:srgbClr val="F26B43"/>
          </p15:clr>
        </p15:guide>
        <p15:guide id="57" orient="horz" pos="7254">
          <p15:clr>
            <a:srgbClr val="F26B43"/>
          </p15:clr>
        </p15:guide>
        <p15:guide id="58" orient="horz" pos="7026">
          <p15:clr>
            <a:srgbClr val="F26B43"/>
          </p15:clr>
        </p15:guide>
        <p15:guide id="59" pos="7450">
          <p15:clr>
            <a:srgbClr val="F26B43"/>
          </p15:clr>
        </p15:guide>
        <p15:guide id="60" orient="horz" pos="3559">
          <p15:clr>
            <a:srgbClr val="F26B43"/>
          </p15:clr>
        </p15:guide>
        <p15:guide id="61" orient="horz" pos="3338">
          <p15:clr>
            <a:srgbClr val="F26B43"/>
          </p15:clr>
        </p15:guide>
        <p15:guide id="62" orient="horz" pos="4945">
          <p15:clr>
            <a:srgbClr val="F26B43"/>
          </p15:clr>
        </p15:guide>
        <p15:guide id="63" pos="1912">
          <p15:clr>
            <a:srgbClr val="F26B43"/>
          </p15:clr>
        </p15:guide>
        <p15:guide id="64" pos="1681">
          <p15:clr>
            <a:srgbClr val="F26B43"/>
          </p15:clr>
        </p15:guide>
        <p15:guide id="65" pos="1450">
          <p15:clr>
            <a:srgbClr val="F26B43"/>
          </p15:clr>
        </p15:guide>
        <p15:guide id="66" pos="12065">
          <p15:clr>
            <a:srgbClr val="F26B43"/>
          </p15:clr>
        </p15:guide>
        <p15:guide id="67" pos="12754">
          <p15:clr>
            <a:srgbClr val="F26B43"/>
          </p15:clr>
        </p15:guide>
        <p15:guide id="68" pos="12985">
          <p15:clr>
            <a:srgbClr val="F26B43"/>
          </p15:clr>
        </p15:guide>
        <p15:guide id="69" pos="13217">
          <p15:clr>
            <a:srgbClr val="F26B43"/>
          </p15:clr>
        </p15:guide>
        <p15:guide id="70" orient="horz" pos="793">
          <p15:clr>
            <a:srgbClr val="F26B43"/>
          </p15:clr>
        </p15:guide>
        <p15:guide id="71" pos="13449">
          <p15:clr>
            <a:srgbClr val="F26B43"/>
          </p15:clr>
        </p15:guide>
        <p15:guide id="72" pos="13681">
          <p15:clr>
            <a:srgbClr val="F26B43"/>
          </p15:clr>
        </p15:guide>
        <p15:guide id="73" pos="13906">
          <p15:clr>
            <a:srgbClr val="F26B43"/>
          </p15:clr>
        </p15:guide>
        <p15:guide id="74" pos="14141">
          <p15:clr>
            <a:srgbClr val="F26B43"/>
          </p15:clr>
        </p15:guide>
        <p15:guide id="75" pos="9066">
          <p15:clr>
            <a:srgbClr val="F26B43"/>
          </p15:clr>
        </p15:guide>
        <p15:guide id="76" pos="9298">
          <p15:clr>
            <a:srgbClr val="F26B43"/>
          </p15:clr>
        </p15:guide>
        <p15:guide id="77" orient="horz" pos="1261">
          <p15:clr>
            <a:srgbClr val="F26B43"/>
          </p15:clr>
        </p15:guide>
        <p15:guide id="78" orient="horz" pos="7716">
          <p15:clr>
            <a:srgbClr val="F26B43"/>
          </p15:clr>
        </p15:guide>
        <p15:guide id="79" orient="horz" pos="1027">
          <p15:clr>
            <a:srgbClr val="F26B43"/>
          </p15:clr>
        </p15:guide>
        <p15:guide id="80" orient="horz" pos="1494">
          <p15:clr>
            <a:srgbClr val="F26B43"/>
          </p15:clr>
        </p15:guide>
        <p15:guide id="81" pos="1226">
          <p15:clr>
            <a:srgbClr val="F26B43"/>
          </p15:clr>
        </p15:guide>
        <p15:guide id="82" pos="995">
          <p15:clr>
            <a:srgbClr val="F26B43"/>
          </p15:clr>
        </p15:guide>
        <p15:guide id="83" orient="horz" pos="2177">
          <p15:clr>
            <a:srgbClr val="F26B43"/>
          </p15:clr>
        </p15:guide>
        <p15:guide id="84" pos="14370">
          <p15:clr>
            <a:srgbClr val="F26B43"/>
          </p15:clr>
        </p15:guide>
        <p15:guide id="85" orient="horz" pos="571">
          <p15:clr>
            <a:srgbClr val="F26B43"/>
          </p15:clr>
        </p15:guide>
        <p15:guide id="86" orient="horz" pos="8178">
          <p15:clr>
            <a:srgbClr val="F26B43"/>
          </p15:clr>
        </p15:guide>
        <p15:guide id="87" orient="horz" pos="7946">
          <p15:clr>
            <a:srgbClr val="F26B43"/>
          </p15:clr>
        </p15:guide>
        <p15:guide id="88" orient="horz" pos="195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catboost/catboost/blob/master/catboost/spark/catboost4j-spark/README.md"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atboost/catboost/blob/master/catboost/spark/catboost4j-spark/README.md"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gif"/><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7012B32-EF9B-F54A-B783-69F766676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0682" y="2785511"/>
            <a:ext cx="5013375" cy="1044000"/>
          </a:xfrm>
          <a:prstGeom prst="rect">
            <a:avLst/>
          </a:prstGeom>
        </p:spPr>
      </p:pic>
      <p:sp>
        <p:nvSpPr>
          <p:cNvPr id="10" name="Заголовок 9">
            <a:extLst>
              <a:ext uri="{FF2B5EF4-FFF2-40B4-BE49-F238E27FC236}">
                <a16:creationId xmlns:a16="http://schemas.microsoft.com/office/drawing/2014/main" id="{EDC34F71-DF7F-EB46-AAB2-54A143C7E676}"/>
              </a:ext>
            </a:extLst>
          </p:cNvPr>
          <p:cNvSpPr>
            <a:spLocks noGrp="1"/>
          </p:cNvSpPr>
          <p:nvPr>
            <p:ph type="ctrTitle"/>
          </p:nvPr>
        </p:nvSpPr>
        <p:spPr>
          <a:xfrm>
            <a:off x="3042001" y="4567288"/>
            <a:ext cx="18308288" cy="5493808"/>
          </a:xfrm>
        </p:spPr>
        <p:txBody>
          <a:bodyPr/>
          <a:lstStyle/>
          <a:p>
            <a:r>
              <a:rPr lang="ru-RU" sz="6600" dirty="0">
                <a:solidFill>
                  <a:schemeClr val="bg1"/>
                </a:solidFill>
              </a:rPr>
              <a:t>Новинки </a:t>
            </a:r>
            <a:r>
              <a:rPr lang="en-US" sz="6600" dirty="0">
                <a:solidFill>
                  <a:schemeClr val="bg1"/>
                </a:solidFill>
              </a:rPr>
              <a:t>CatBoost: </a:t>
            </a:r>
            <a:br>
              <a:rPr lang="en-US" sz="6600" dirty="0">
                <a:solidFill>
                  <a:schemeClr val="bg1"/>
                </a:solidFill>
              </a:rPr>
            </a:br>
            <a:r>
              <a:rPr lang="ru-RU" sz="6600" dirty="0">
                <a:solidFill>
                  <a:schemeClr val="bg1"/>
                </a:solidFill>
              </a:rPr>
              <a:t>поддержка </a:t>
            </a:r>
            <a:r>
              <a:rPr lang="ru-RU" sz="6600" dirty="0" err="1">
                <a:solidFill>
                  <a:schemeClr val="bg1"/>
                </a:solidFill>
              </a:rPr>
              <a:t>эмбеддингов</a:t>
            </a:r>
            <a:r>
              <a:rPr lang="ru-RU" sz="6600" dirty="0">
                <a:solidFill>
                  <a:schemeClr val="bg1"/>
                </a:solidFill>
              </a:rPr>
              <a:t>, </a:t>
            </a:r>
            <a:r>
              <a:rPr lang="en-US" sz="6600" dirty="0">
                <a:solidFill>
                  <a:schemeClr val="bg1"/>
                </a:solidFill>
              </a:rPr>
              <a:t>S</a:t>
            </a:r>
            <a:r>
              <a:rPr lang="ru-RU" sz="6600" dirty="0" err="1">
                <a:solidFill>
                  <a:schemeClr val="bg1"/>
                </a:solidFill>
              </a:rPr>
              <a:t>p</a:t>
            </a:r>
            <a:r>
              <a:rPr lang="en-US" sz="6600" dirty="0">
                <a:solidFill>
                  <a:schemeClr val="bg1"/>
                </a:solidFill>
              </a:rPr>
              <a:t>ark </a:t>
            </a:r>
            <a:br>
              <a:rPr lang="en-US" sz="6600" dirty="0">
                <a:solidFill>
                  <a:schemeClr val="bg1"/>
                </a:solidFill>
              </a:rPr>
            </a:br>
            <a:r>
              <a:rPr lang="ru-RU" sz="6600" dirty="0">
                <a:solidFill>
                  <a:schemeClr val="bg1"/>
                </a:solidFill>
              </a:rPr>
              <a:t>и предсказание неопределенности</a:t>
            </a:r>
            <a:endParaRPr lang="en-US" sz="6600" dirty="0">
              <a:solidFill>
                <a:schemeClr val="bg1"/>
              </a:solidFill>
            </a:endParaRPr>
          </a:p>
        </p:txBody>
      </p:sp>
      <p:sp>
        <p:nvSpPr>
          <p:cNvPr id="11" name="Подзаголовок 10">
            <a:extLst>
              <a:ext uri="{FF2B5EF4-FFF2-40B4-BE49-F238E27FC236}">
                <a16:creationId xmlns:a16="http://schemas.microsoft.com/office/drawing/2014/main" id="{ADC40C75-D743-DD40-B3E3-247C57C128E6}"/>
              </a:ext>
            </a:extLst>
          </p:cNvPr>
          <p:cNvSpPr>
            <a:spLocks noGrp="1"/>
          </p:cNvSpPr>
          <p:nvPr>
            <p:ph type="subTitle" idx="1"/>
          </p:nvPr>
        </p:nvSpPr>
        <p:spPr/>
        <p:txBody>
          <a:bodyPr/>
          <a:lstStyle/>
          <a:p>
            <a:r>
              <a:rPr lang="ru-RU" dirty="0">
                <a:solidFill>
                  <a:schemeClr val="bg1"/>
                </a:solidFill>
              </a:rPr>
              <a:t>Кириллов Станислав</a:t>
            </a:r>
            <a:r>
              <a:rPr lang="en-US" dirty="0">
                <a:solidFill>
                  <a:schemeClr val="bg1"/>
                </a:solidFill>
              </a:rPr>
              <a:t>, </a:t>
            </a:r>
            <a:br>
              <a:rPr lang="en-US" dirty="0">
                <a:solidFill>
                  <a:schemeClr val="bg1"/>
                </a:solidFill>
              </a:rPr>
            </a:br>
            <a:r>
              <a:rPr lang="ru-RU" dirty="0">
                <a:solidFill>
                  <a:schemeClr val="bg1"/>
                </a:solidFill>
              </a:rPr>
              <a:t>Руководитель группы </a:t>
            </a:r>
            <a:r>
              <a:rPr lang="en-US" dirty="0">
                <a:solidFill>
                  <a:schemeClr val="bg1"/>
                </a:solidFill>
              </a:rPr>
              <a:t>ML </a:t>
            </a:r>
            <a:r>
              <a:rPr lang="ru-RU" dirty="0">
                <a:solidFill>
                  <a:schemeClr val="bg1"/>
                </a:solidFill>
              </a:rPr>
              <a:t>систем</a:t>
            </a:r>
            <a:r>
              <a:rPr lang="en-US" dirty="0">
                <a:solidFill>
                  <a:schemeClr val="bg1"/>
                </a:solidFill>
              </a:rPr>
              <a:t> @ </a:t>
            </a:r>
            <a:r>
              <a:rPr lang="ru-RU" dirty="0">
                <a:solidFill>
                  <a:schemeClr val="bg1"/>
                </a:solidFill>
              </a:rPr>
              <a:t>Яндекс</a:t>
            </a:r>
            <a:endParaRPr lang="en-US" dirty="0">
              <a:solidFill>
                <a:schemeClr val="bg1"/>
              </a:solidFill>
            </a:endParaRPr>
          </a:p>
        </p:txBody>
      </p:sp>
      <p:pic>
        <p:nvPicPr>
          <p:cNvPr id="7" name="Рисунок 6">
            <a:extLst>
              <a:ext uri="{FF2B5EF4-FFF2-40B4-BE49-F238E27FC236}">
                <a16:creationId xmlns:a16="http://schemas.microsoft.com/office/drawing/2014/main" id="{F62BACE7-A27F-D24A-A924-BB68532A91F7}"/>
              </a:ext>
            </a:extLst>
          </p:cNvPr>
          <p:cNvPicPr>
            <a:picLocks noChangeAspect="1"/>
          </p:cNvPicPr>
          <p:nvPr/>
        </p:nvPicPr>
        <p:blipFill>
          <a:blip r:embed="rId4"/>
          <a:stretch>
            <a:fillRect/>
          </a:stretch>
        </p:blipFill>
        <p:spPr>
          <a:xfrm>
            <a:off x="3035300" y="2722916"/>
            <a:ext cx="2275030" cy="836624"/>
          </a:xfrm>
          <a:prstGeom prst="rect">
            <a:avLst/>
          </a:prstGeom>
        </p:spPr>
      </p:pic>
    </p:spTree>
    <p:extLst>
      <p:ext uri="{BB962C8B-B14F-4D97-AF65-F5344CB8AC3E}">
        <p14:creationId xmlns:p14="http://schemas.microsoft.com/office/powerpoint/2010/main" val="3434490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BM-25 for </a:t>
            </a:r>
            <a:r>
              <a:rPr lang="en-US" dirty="0" err="1">
                <a:solidFill>
                  <a:schemeClr val="bg1"/>
                </a:solidFill>
              </a:rPr>
              <a:t>MultiClass</a:t>
            </a:r>
            <a:endParaRPr lang="ru-RU" dirty="0">
              <a:solidFill>
                <a:schemeClr val="bg1"/>
              </a:solidFill>
            </a:endParaRPr>
          </a:p>
        </p:txBody>
      </p:sp>
      <p:sp>
        <p:nvSpPr>
          <p:cNvPr id="4" name="Объект 3"/>
          <p:cNvSpPr>
            <a:spLocks noGrp="1"/>
          </p:cNvSpPr>
          <p:nvPr>
            <p:ph idx="1"/>
          </p:nvPr>
        </p:nvSpPr>
        <p:spPr/>
        <p:txBody>
          <a:bodyPr/>
          <a:lstStyle/>
          <a:p>
            <a:endParaRPr lang="ru-RU" dirty="0"/>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Новая вещественная </a:t>
            </a:r>
            <a:r>
              <a:rPr kumimoji="0" lang="ru-RU" sz="4800" b="0" i="0" u="none" strike="noStrike" kern="1200" cap="none" spc="0" normalizeH="0" baseline="0" noProof="0" dirty="0" err="1">
                <a:ln>
                  <a:noFill/>
                </a:ln>
                <a:solidFill>
                  <a:srgbClr val="FFFFFF"/>
                </a:solidFill>
                <a:effectLst/>
                <a:uLnTx/>
                <a:uFillTx/>
                <a:latin typeface="Arial" panose="020B0604020202020204"/>
                <a:ea typeface="+mn-ea"/>
                <a:cs typeface="+mn-cs"/>
              </a:rPr>
              <a:t>фича</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 для каждого класса</a:t>
            </a: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TF – </a:t>
            </a:r>
            <a:r>
              <a:rPr lang="ru-RU" dirty="0">
                <a:solidFill>
                  <a:srgbClr val="FFFFFF"/>
                </a:solidFill>
                <a:latin typeface="Arial" panose="020B0604020202020204"/>
              </a:rPr>
              <a:t>частота </a:t>
            </a:r>
            <a:r>
              <a:rPr lang="ru-RU" dirty="0" err="1">
                <a:solidFill>
                  <a:srgbClr val="FFFFFF"/>
                </a:solidFill>
                <a:latin typeface="Arial" panose="020B0604020202020204"/>
              </a:rPr>
              <a:t>токена</a:t>
            </a:r>
            <a:r>
              <a:rPr lang="ru-RU" dirty="0">
                <a:solidFill>
                  <a:srgbClr val="FFFFFF"/>
                </a:solidFill>
                <a:latin typeface="Arial" panose="020B0604020202020204"/>
              </a:rPr>
              <a:t> в тексте</a:t>
            </a: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IDF – </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обратная частота  слова в</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документе</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здесь</a:t>
            </a: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4037" marR="0" lvl="2" indent="0"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None/>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документ</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 это </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lang="ru-RU" b="1" dirty="0">
                <a:solidFill>
                  <a:srgbClr val="FFFFFF"/>
                </a:solidFill>
                <a:latin typeface="Arial" panose="020B0604020202020204"/>
              </a:rPr>
              <a:t>конкатенация всех текстов данного класса</a:t>
            </a:r>
            <a:endParaRPr kumimoji="0" lang="en-US" sz="4800" b="1" i="0" u="none" strike="noStrike" kern="1200" cap="none" spc="0" normalizeH="0" baseline="0" noProof="0" dirty="0">
              <a:ln>
                <a:noFill/>
              </a:ln>
              <a:solidFill>
                <a:srgbClr val="FFFFFF"/>
              </a:solidFill>
              <a:effectLst/>
              <a:uLnTx/>
              <a:uFillTx/>
              <a:latin typeface="Arial" panose="020B0604020202020204"/>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lang="ru-RU" b="1" u="sng" dirty="0">
                <a:solidFill>
                  <a:srgbClr val="FFFFFF"/>
                </a:solidFill>
                <a:latin typeface="Arial" panose="020B0604020202020204"/>
              </a:rPr>
              <a:t>Самое важное</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lang="ru-RU" dirty="0">
                <a:solidFill>
                  <a:srgbClr val="FFFFFF"/>
                </a:solidFill>
                <a:latin typeface="Arial" panose="020B0604020202020204"/>
              </a:rPr>
              <a:t>считаем</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“online”</a:t>
            </a:r>
          </a:p>
          <a:p>
            <a:pPr marL="4037" marR="0" lvl="2" indent="0"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None/>
              <a:tabLst/>
              <a:defRPr/>
            </a:pP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3414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 name="Скругленный прямоугольник 75"/>
          <p:cNvSpPr/>
          <p:nvPr/>
        </p:nvSpPr>
        <p:spPr>
          <a:xfrm>
            <a:off x="15710450" y="6237548"/>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2" name="Заголовок 1"/>
          <p:cNvSpPr>
            <a:spLocks noGrp="1"/>
          </p:cNvSpPr>
          <p:nvPr>
            <p:ph type="title"/>
          </p:nvPr>
        </p:nvSpPr>
        <p:spPr/>
        <p:txBody>
          <a:bodyPr/>
          <a:lstStyle/>
          <a:p>
            <a:r>
              <a:rPr lang="ru-RU" dirty="0">
                <a:solidFill>
                  <a:schemeClr val="bg1"/>
                </a:solidFill>
              </a:rPr>
              <a:t>Что значит считать «онлайн»?</a:t>
            </a:r>
          </a:p>
        </p:txBody>
      </p:sp>
      <p:sp>
        <p:nvSpPr>
          <p:cNvPr id="12" name="Объект 2"/>
          <p:cNvSpPr>
            <a:spLocks noGrp="1"/>
          </p:cNvSpPr>
          <p:nvPr/>
        </p:nvSpPr>
        <p:spPr>
          <a:xfrm>
            <a:off x="2015276" y="2278856"/>
            <a:ext cx="10302875" cy="9158288"/>
          </a:xfrm>
          <a:prstGeom prst="rect">
            <a:avLst/>
          </a:prstGeom>
        </p:spPr>
        <p:txBody>
          <a:bodyPr vert="horz" lIns="0" tIns="45720" rIns="91440" bIns="45720" rtlCol="0" anchor="ctr">
            <a:noAutofit/>
          </a:bodyPr>
          <a:lstStyle>
            <a:lvl1pPr marL="0" indent="0" algn="l" defTabSz="1828709" rtl="0" eaLnBrk="1" latinLnBrk="0" hangingPunct="1">
              <a:lnSpc>
                <a:spcPts val="6000"/>
              </a:lnSpc>
              <a:spcBef>
                <a:spcPts val="3000"/>
              </a:spcBef>
              <a:spcAft>
                <a:spcPts val="3000"/>
              </a:spcAft>
              <a:buFontTx/>
              <a:buNone/>
              <a:defRPr sz="4800" kern="1200">
                <a:solidFill>
                  <a:schemeClr val="tx1"/>
                </a:solidFill>
                <a:latin typeface="Yandex Sans Text Light" panose="02000000000000000000" pitchFamily="2" charset="-52"/>
                <a:ea typeface="+mn-ea"/>
                <a:cs typeface="+mn-cs"/>
              </a:defRPr>
            </a:lvl1pPr>
            <a:lvl2pPr marL="0" indent="-720000" algn="l" defTabSz="1908000" rtl="0" eaLnBrk="1" latinLnBrk="0" hangingPunct="1">
              <a:lnSpc>
                <a:spcPts val="6000"/>
              </a:lnSpc>
              <a:spcBef>
                <a:spcPts val="0"/>
              </a:spcBef>
              <a:spcAft>
                <a:spcPts val="0"/>
              </a:spcAft>
              <a:buClr>
                <a:schemeClr val="tx2"/>
              </a:buClr>
              <a:buSzPct val="120000"/>
              <a:buFont typeface="Impact" panose="020B0806030902050204" pitchFamily="34" charset="0"/>
              <a:buChar char="▌"/>
              <a:defRPr sz="4800" kern="1200" baseline="0">
                <a:solidFill>
                  <a:schemeClr val="tx1"/>
                </a:solidFill>
                <a:latin typeface="Yandex Sans Text Regular" pitchFamily="2" charset="-52"/>
                <a:ea typeface="+mn-ea"/>
                <a:cs typeface="+mn-cs"/>
              </a:defRPr>
            </a:lvl2pPr>
            <a:lvl3pPr marL="1512000" indent="-720000" algn="l" defTabSz="1828709" rtl="0" eaLnBrk="1" latinLnBrk="0" hangingPunct="1">
              <a:lnSpc>
                <a:spcPts val="6000"/>
              </a:lnSpc>
              <a:spcBef>
                <a:spcPts val="3000"/>
              </a:spcBef>
              <a:spcAft>
                <a:spcPts val="0"/>
              </a:spcAft>
              <a:buSzPct val="150000"/>
              <a:buFont typeface="Yandex Sans Text Light" panose="02000000000000000000" pitchFamily="2" charset="-52"/>
              <a:buChar char="›"/>
              <a:defRPr sz="4800" kern="1200" baseline="0">
                <a:solidFill>
                  <a:schemeClr val="tx1"/>
                </a:solidFill>
                <a:latin typeface="Yandex Sans Text Light" panose="02000000000000000000" pitchFamily="2" charset="-52"/>
                <a:ea typeface="+mn-ea"/>
                <a:cs typeface="+mn-cs"/>
              </a:defRPr>
            </a:lvl3pPr>
            <a:lvl4pPr marL="1512000" indent="-720000" algn="l" defTabSz="1828709" rtl="0" eaLnBrk="1" latinLnBrk="0" hangingPunct="1">
              <a:lnSpc>
                <a:spcPts val="6000"/>
              </a:lnSpc>
              <a:spcBef>
                <a:spcPts val="3000"/>
              </a:spcBef>
              <a:spcAft>
                <a:spcPts val="0"/>
              </a:spcAft>
              <a:buFont typeface="+mj-lt"/>
              <a:buAutoNum type="arabicPeriod"/>
              <a:defRPr sz="4800" kern="1200">
                <a:solidFill>
                  <a:schemeClr val="tx1"/>
                </a:solidFill>
                <a:latin typeface="Yandex Sans Text Light" panose="02000000000000000000" pitchFamily="2" charset="-52"/>
                <a:ea typeface="+mn-ea"/>
                <a:cs typeface="+mn-cs"/>
              </a:defRPr>
            </a:lvl4pPr>
            <a:lvl5pPr marL="0" indent="0" algn="l" defTabSz="1828709" rtl="0" eaLnBrk="1" latinLnBrk="0" hangingPunct="1">
              <a:lnSpc>
                <a:spcPts val="6000"/>
              </a:lnSpc>
              <a:spcBef>
                <a:spcPts val="3000"/>
              </a:spcBef>
              <a:spcAft>
                <a:spcPts val="3000"/>
              </a:spcAft>
              <a:buFontTx/>
              <a:buNone/>
              <a:defRPr sz="48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92000" lvl="2" indent="0">
              <a:buNone/>
            </a:pPr>
            <a:r>
              <a:rPr lang="ru-RU" dirty="0">
                <a:solidFill>
                  <a:schemeClr val="bg1"/>
                </a:solidFill>
                <a:latin typeface="+mn-lt"/>
              </a:rPr>
              <a:t>Для каждого объекта в данной перестановке мы считаем значения используя только информацию об объектах, которые стоят в перестановке раньше текущего объекта</a:t>
            </a:r>
          </a:p>
        </p:txBody>
      </p:sp>
      <p:grpSp>
        <p:nvGrpSpPr>
          <p:cNvPr id="13" name="Группа 12"/>
          <p:cNvGrpSpPr/>
          <p:nvPr/>
        </p:nvGrpSpPr>
        <p:grpSpPr>
          <a:xfrm>
            <a:off x="15710450" y="3410637"/>
            <a:ext cx="5342400" cy="4305989"/>
            <a:chOff x="14838174" y="4179781"/>
            <a:chExt cx="5342400" cy="4305989"/>
          </a:xfrm>
        </p:grpSpPr>
        <p:sp>
          <p:nvSpPr>
            <p:cNvPr id="34" name="Скругленный прямоугольник 33"/>
            <p:cNvSpPr/>
            <p:nvPr/>
          </p:nvSpPr>
          <p:spPr>
            <a:xfrm>
              <a:off x="14838174" y="4186800"/>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36" name="Скругленный прямоугольник 35"/>
            <p:cNvSpPr/>
            <p:nvPr/>
          </p:nvSpPr>
          <p:spPr>
            <a:xfrm>
              <a:off x="14838174" y="4876352"/>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38" name="Скругленный прямоугольник 37"/>
            <p:cNvSpPr/>
            <p:nvPr/>
          </p:nvSpPr>
          <p:spPr>
            <a:xfrm>
              <a:off x="14838174" y="5565904"/>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44" name="Скругленный прямоугольник 43"/>
            <p:cNvSpPr/>
            <p:nvPr/>
          </p:nvSpPr>
          <p:spPr>
            <a:xfrm>
              <a:off x="14838174" y="6289719"/>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PR</a:t>
              </a:r>
              <a:endParaRPr lang="ru-RU" dirty="0" err="1">
                <a:solidFill>
                  <a:schemeClr val="tx1"/>
                </a:solidFill>
              </a:endParaRPr>
            </a:p>
          </p:txBody>
        </p:sp>
        <p:sp>
          <p:nvSpPr>
            <p:cNvPr id="45" name="Скругленный прямоугольник 44"/>
            <p:cNvSpPr/>
            <p:nvPr/>
          </p:nvSpPr>
          <p:spPr>
            <a:xfrm>
              <a:off x="14838174" y="7741367"/>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PR</a:t>
              </a:r>
              <a:endParaRPr lang="ru-RU" dirty="0" err="1">
                <a:solidFill>
                  <a:schemeClr val="tx1"/>
                </a:solidFill>
              </a:endParaRPr>
            </a:p>
          </p:txBody>
        </p:sp>
        <p:cxnSp>
          <p:nvCxnSpPr>
            <p:cNvPr id="46" name="Прямая соединительная линия 45"/>
            <p:cNvCxnSpPr/>
            <p:nvPr/>
          </p:nvCxnSpPr>
          <p:spPr>
            <a:xfrm>
              <a:off x="16770406" y="4179781"/>
              <a:ext cx="0" cy="4305989"/>
            </a:xfrm>
            <a:prstGeom prst="line">
              <a:avLst/>
            </a:prstGeom>
            <a:ln w="76200">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p:nvCxnSpPr>
          <p:spPr>
            <a:xfrm>
              <a:off x="18296806" y="4186800"/>
              <a:ext cx="0" cy="4214038"/>
            </a:xfrm>
            <a:prstGeom prst="line">
              <a:avLst/>
            </a:prstGeom>
            <a:ln w="76200">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Группа 13"/>
          <p:cNvGrpSpPr/>
          <p:nvPr/>
        </p:nvGrpSpPr>
        <p:grpSpPr>
          <a:xfrm>
            <a:off x="21458682" y="3417656"/>
            <a:ext cx="748855" cy="4199837"/>
            <a:chOff x="7626351" y="4597848"/>
            <a:chExt cx="5342400" cy="4199837"/>
          </a:xfrm>
        </p:grpSpPr>
        <p:sp>
          <p:nvSpPr>
            <p:cNvPr id="27" name="Скругленный прямоугольник 26"/>
            <p:cNvSpPr/>
            <p:nvPr/>
          </p:nvSpPr>
          <p:spPr>
            <a:xfrm>
              <a:off x="7626351" y="4597848"/>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28" name="Скругленный прямоугольник 27"/>
            <p:cNvSpPr/>
            <p:nvPr/>
          </p:nvSpPr>
          <p:spPr>
            <a:xfrm>
              <a:off x="7626351" y="5287400"/>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29" name="Скругленный прямоугольник 28"/>
            <p:cNvSpPr/>
            <p:nvPr/>
          </p:nvSpPr>
          <p:spPr>
            <a:xfrm>
              <a:off x="7626351" y="5976952"/>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0</a:t>
              </a:r>
              <a:endParaRPr lang="ru-RU" dirty="0" err="1">
                <a:solidFill>
                  <a:schemeClr val="tx1"/>
                </a:solidFill>
              </a:endParaRPr>
            </a:p>
          </p:txBody>
        </p:sp>
        <p:sp>
          <p:nvSpPr>
            <p:cNvPr id="30" name="Скругленный прямоугольник 29"/>
            <p:cNvSpPr/>
            <p:nvPr/>
          </p:nvSpPr>
          <p:spPr>
            <a:xfrm>
              <a:off x="7626351" y="6700767"/>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endParaRPr lang="ru-RU" dirty="0" err="1">
                <a:solidFill>
                  <a:schemeClr val="tx1"/>
                </a:solidFill>
              </a:endParaRPr>
            </a:p>
          </p:txBody>
        </p:sp>
        <p:sp>
          <p:nvSpPr>
            <p:cNvPr id="31" name="Скругленный прямоугольник 30"/>
            <p:cNvSpPr/>
            <p:nvPr/>
          </p:nvSpPr>
          <p:spPr>
            <a:xfrm>
              <a:off x="7626351" y="7424582"/>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33" name="Скругленный прямоугольник 32"/>
            <p:cNvSpPr/>
            <p:nvPr/>
          </p:nvSpPr>
          <p:spPr>
            <a:xfrm>
              <a:off x="7626351" y="8183395"/>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endParaRPr lang="ru-RU" dirty="0" err="1">
                <a:solidFill>
                  <a:schemeClr val="tx1"/>
                </a:solidFill>
              </a:endParaRPr>
            </a:p>
          </p:txBody>
        </p:sp>
      </p:grpSp>
      <p:cxnSp>
        <p:nvCxnSpPr>
          <p:cNvPr id="25" name="Прямая соединительная линия 24"/>
          <p:cNvCxnSpPr/>
          <p:nvPr/>
        </p:nvCxnSpPr>
        <p:spPr>
          <a:xfrm>
            <a:off x="15122577" y="3410637"/>
            <a:ext cx="0" cy="2731057"/>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flipH="1">
            <a:off x="15106689" y="6121261"/>
            <a:ext cx="381600"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Скругленный прямоугольник 15"/>
          <p:cNvSpPr/>
          <p:nvPr/>
        </p:nvSpPr>
        <p:spPr>
          <a:xfrm>
            <a:off x="14176971" y="6286423"/>
            <a:ext cx="1311318" cy="614290"/>
          </a:xfrm>
          <a:prstGeom prst="roundRect">
            <a:avLst>
              <a:gd name="adj" fmla="val 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err="1">
                <a:solidFill>
                  <a:schemeClr val="bg1"/>
                </a:solidFill>
                <a:latin typeface="+mj-lt"/>
              </a:rPr>
              <a:t>i</a:t>
            </a:r>
            <a:endParaRPr lang="ru-RU" dirty="0" err="1">
              <a:solidFill>
                <a:schemeClr val="bg1"/>
              </a:solidFill>
              <a:latin typeface="+mj-lt"/>
            </a:endParaRPr>
          </a:p>
        </p:txBody>
      </p:sp>
      <p:grpSp>
        <p:nvGrpSpPr>
          <p:cNvPr id="17" name="Группа 16"/>
          <p:cNvGrpSpPr/>
          <p:nvPr/>
        </p:nvGrpSpPr>
        <p:grpSpPr>
          <a:xfrm>
            <a:off x="14396163" y="8700807"/>
            <a:ext cx="9066951" cy="1370528"/>
            <a:chOff x="16007206" y="9184352"/>
            <a:chExt cx="4579201" cy="1400029"/>
          </a:xfrm>
        </p:grpSpPr>
        <p:sp>
          <p:nvSpPr>
            <p:cNvPr id="18" name="Скругленный прямоугольник 17"/>
            <p:cNvSpPr/>
            <p:nvPr/>
          </p:nvSpPr>
          <p:spPr>
            <a:xfrm>
              <a:off x="16007206" y="9604235"/>
              <a:ext cx="1311318" cy="614290"/>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sz="4800" dirty="0" err="1">
                  <a:solidFill>
                    <a:schemeClr val="bg1"/>
                  </a:solidFill>
                  <a:latin typeface="+mj-lt"/>
                </a:rPr>
                <a:t>i</a:t>
              </a:r>
              <a:endParaRPr lang="ru-RU" sz="4800" dirty="0" err="1">
                <a:solidFill>
                  <a:schemeClr val="bg1"/>
                </a:solidFill>
                <a:latin typeface="+mj-lt"/>
              </a:endParaRPr>
            </a:p>
          </p:txBody>
        </p:sp>
        <p:grpSp>
          <p:nvGrpSpPr>
            <p:cNvPr id="19" name="Группа 18"/>
            <p:cNvGrpSpPr/>
            <p:nvPr/>
          </p:nvGrpSpPr>
          <p:grpSpPr>
            <a:xfrm>
              <a:off x="17541636" y="9184352"/>
              <a:ext cx="3044771" cy="1400029"/>
              <a:chOff x="17541636" y="9184352"/>
              <a:chExt cx="3044771" cy="1400029"/>
            </a:xfrm>
          </p:grpSpPr>
          <p:sp>
            <p:nvSpPr>
              <p:cNvPr id="21" name="Скругленный прямоугольник 20"/>
              <p:cNvSpPr/>
              <p:nvPr/>
            </p:nvSpPr>
            <p:spPr>
              <a:xfrm>
                <a:off x="17541636" y="9184352"/>
                <a:ext cx="3044771" cy="645837"/>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ru-RU" sz="4800" dirty="0">
                    <a:solidFill>
                      <a:schemeClr val="bg1"/>
                    </a:solidFill>
                    <a:latin typeface="+mj-lt"/>
                  </a:rPr>
                  <a:t>1</a:t>
                </a:r>
                <a:r>
                  <a:rPr lang="en-US" sz="4800" dirty="0">
                    <a:solidFill>
                      <a:schemeClr val="bg1"/>
                    </a:solidFill>
                    <a:latin typeface="+mj-lt"/>
                  </a:rPr>
                  <a:t> </a:t>
                </a:r>
                <a:r>
                  <a:rPr lang="ru-RU" sz="4800" dirty="0">
                    <a:solidFill>
                      <a:schemeClr val="bg1"/>
                    </a:solidFill>
                    <a:latin typeface="+mj-lt"/>
                  </a:rPr>
                  <a:t>+</a:t>
                </a:r>
                <a:r>
                  <a:rPr lang="en-US" sz="4800" dirty="0">
                    <a:solidFill>
                      <a:schemeClr val="bg1"/>
                    </a:solidFill>
                    <a:latin typeface="+mj-lt"/>
                  </a:rPr>
                  <a:t> </a:t>
                </a:r>
                <a:r>
                  <a:rPr lang="ru-RU" sz="4800" dirty="0">
                    <a:solidFill>
                      <a:schemeClr val="bg1"/>
                    </a:solidFill>
                    <a:latin typeface="+mj-lt"/>
                  </a:rPr>
                  <a:t>1</a:t>
                </a:r>
                <a:r>
                  <a:rPr lang="en-US" sz="4800" dirty="0">
                    <a:solidFill>
                      <a:schemeClr val="bg1"/>
                    </a:solidFill>
                    <a:latin typeface="+mj-lt"/>
                  </a:rPr>
                  <a:t> </a:t>
                </a:r>
                <a:r>
                  <a:rPr lang="ru-RU" sz="4800" dirty="0">
                    <a:solidFill>
                      <a:schemeClr val="bg1"/>
                    </a:solidFill>
                    <a:latin typeface="+mj-lt"/>
                  </a:rPr>
                  <a:t>+</a:t>
                </a:r>
                <a:r>
                  <a:rPr lang="en-US" sz="4800" dirty="0">
                    <a:solidFill>
                      <a:schemeClr val="bg1"/>
                    </a:solidFill>
                    <a:latin typeface="+mj-lt"/>
                  </a:rPr>
                  <a:t> </a:t>
                </a:r>
                <a:r>
                  <a:rPr lang="ru-RU" sz="4800" dirty="0">
                    <a:solidFill>
                      <a:schemeClr val="bg1"/>
                    </a:solidFill>
                    <a:latin typeface="+mj-lt"/>
                  </a:rPr>
                  <a:t>0</a:t>
                </a:r>
              </a:p>
            </p:txBody>
          </p:sp>
          <p:grpSp>
            <p:nvGrpSpPr>
              <p:cNvPr id="22" name="Группа 21"/>
              <p:cNvGrpSpPr/>
              <p:nvPr/>
            </p:nvGrpSpPr>
            <p:grpSpPr>
              <a:xfrm>
                <a:off x="17736326" y="9908167"/>
                <a:ext cx="2711487" cy="676214"/>
                <a:chOff x="17736326" y="9908167"/>
                <a:chExt cx="2711487" cy="676214"/>
              </a:xfrm>
            </p:grpSpPr>
            <p:sp>
              <p:nvSpPr>
                <p:cNvPr id="23" name="Скругленный прямоугольник 22"/>
                <p:cNvSpPr/>
                <p:nvPr/>
              </p:nvSpPr>
              <p:spPr>
                <a:xfrm>
                  <a:off x="17765488" y="9908167"/>
                  <a:ext cx="2671200" cy="676214"/>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ru-RU" sz="4800" dirty="0">
                      <a:solidFill>
                        <a:schemeClr val="bg1"/>
                      </a:solidFill>
                      <a:latin typeface="+mj-lt"/>
                    </a:rPr>
                    <a:t>3</a:t>
                  </a:r>
                </a:p>
              </p:txBody>
            </p:sp>
            <p:cxnSp>
              <p:nvCxnSpPr>
                <p:cNvPr id="24" name="Прямая соединительная линия 23"/>
                <p:cNvCxnSpPr/>
                <p:nvPr/>
              </p:nvCxnSpPr>
              <p:spPr>
                <a:xfrm flipH="1">
                  <a:off x="17736326" y="9908167"/>
                  <a:ext cx="2711487"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0" name="Прямая со стрелкой 19"/>
            <p:cNvCxnSpPr/>
            <p:nvPr/>
          </p:nvCxnSpPr>
          <p:spPr>
            <a:xfrm>
              <a:off x="16931598" y="9907284"/>
              <a:ext cx="647932" cy="0"/>
            </a:xfrm>
            <a:prstGeom prst="straightConnector1">
              <a:avLst/>
            </a:prstGeom>
            <a:ln w="38100">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cxnSp>
        <p:nvCxnSpPr>
          <p:cNvPr id="79" name="Прямая соединительная линия 78"/>
          <p:cNvCxnSpPr/>
          <p:nvPr/>
        </p:nvCxnSpPr>
        <p:spPr>
          <a:xfrm flipH="1">
            <a:off x="15142359" y="3394268"/>
            <a:ext cx="381600"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888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solidFill>
                  <a:schemeClr val="bg1"/>
                </a:solidFill>
              </a:rPr>
              <a:t>Эмбеддинги</a:t>
            </a:r>
            <a:r>
              <a:rPr lang="ru-RU" dirty="0">
                <a:solidFill>
                  <a:schemeClr val="bg1"/>
                </a:solidFill>
              </a:rPr>
              <a:t> объектов</a:t>
            </a:r>
          </a:p>
        </p:txBody>
      </p:sp>
      <p:pic>
        <p:nvPicPr>
          <p:cNvPr id="25" name="Image" descr="Image">
            <a:extLst>
              <a:ext uri="{FF2B5EF4-FFF2-40B4-BE49-F238E27FC236}">
                <a16:creationId xmlns:a16="http://schemas.microsoft.com/office/drawing/2014/main" id="{B79A7039-F9A3-3843-B2B8-6982A07610BB}"/>
              </a:ext>
            </a:extLst>
          </p:cNvPr>
          <p:cNvPicPr>
            <a:picLocks noChangeAspect="1"/>
          </p:cNvPicPr>
          <p:nvPr/>
        </p:nvPicPr>
        <p:blipFill>
          <a:blip r:embed="rId3"/>
          <a:srcRect/>
          <a:stretch>
            <a:fillRect/>
          </a:stretch>
        </p:blipFill>
        <p:spPr>
          <a:xfrm>
            <a:off x="7735334" y="4025974"/>
            <a:ext cx="4913866" cy="4892955"/>
          </a:xfrm>
          <a:prstGeom prst="rect">
            <a:avLst/>
          </a:prstGeom>
          <a:ln w="12700">
            <a:miter lim="400000"/>
          </a:ln>
          <a:effectLst>
            <a:outerShdw blurRad="254000" dist="127000" dir="5400000" rotWithShape="0">
              <a:srgbClr val="000000">
                <a:alpha val="70000"/>
              </a:srgbClr>
            </a:outerShdw>
          </a:effectLst>
        </p:spPr>
      </p:pic>
      <p:sp>
        <p:nvSpPr>
          <p:cNvPr id="8" name="Right Arrow 7">
            <a:extLst>
              <a:ext uri="{FF2B5EF4-FFF2-40B4-BE49-F238E27FC236}">
                <a16:creationId xmlns:a16="http://schemas.microsoft.com/office/drawing/2014/main" id="{2F8ED4AC-3698-4948-8B35-6A2C4B59B0FB}"/>
              </a:ext>
            </a:extLst>
          </p:cNvPr>
          <p:cNvSpPr/>
          <p:nvPr/>
        </p:nvSpPr>
        <p:spPr>
          <a:xfrm>
            <a:off x="13430816" y="5796781"/>
            <a:ext cx="2914650" cy="1543050"/>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marL="0" marR="0" lvl="0" indent="0" algn="ctr" defTabSz="1828595" rtl="0" eaLnBrk="1" fontAlgn="auto" latinLnBrk="0" hangingPunct="1">
              <a:lnSpc>
                <a:spcPct val="90000"/>
              </a:lnSpc>
              <a:spcBef>
                <a:spcPts val="0"/>
              </a:spcBef>
              <a:spcAft>
                <a:spcPts val="0"/>
              </a:spcAft>
              <a:buClrTx/>
              <a:buSzTx/>
              <a:buFontTx/>
              <a:buNone/>
              <a:tabLst/>
              <a:defRPr/>
            </a:pPr>
            <a:endParaRPr kumimoji="0" lang="en-RU" sz="3200" b="0" i="0" u="none" strike="noStrike" kern="1200" cap="none" spc="0" normalizeH="0" baseline="0" noProof="0" dirty="0">
              <a:ln w="0"/>
              <a:solidFill>
                <a:srgbClr val="000000"/>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A011C704-0D4C-B34E-B6F2-F577612B3FC8}"/>
              </a:ext>
            </a:extLst>
          </p:cNvPr>
          <p:cNvSpPr txBox="1"/>
          <p:nvPr/>
        </p:nvSpPr>
        <p:spPr>
          <a:xfrm>
            <a:off x="17127082" y="6004024"/>
            <a:ext cx="6229350" cy="1246138"/>
          </a:xfrm>
          <a:prstGeom prst="rect">
            <a:avLst/>
          </a:prstGeom>
          <a:noFill/>
        </p:spPr>
        <p:txBody>
          <a:bodyPr wrap="square" lIns="0" tIns="0" rIns="0" bIns="0" rtlCol="0">
            <a:noAutofit/>
          </a:bodyPr>
          <a:lstStyle/>
          <a:p>
            <a:pPr marL="0" marR="0" lvl="0" indent="0" algn="l" defTabSz="1828595" rtl="0" eaLnBrk="1" fontAlgn="auto" latinLnBrk="0" hangingPunct="1">
              <a:lnSpc>
                <a:spcPct val="100000"/>
              </a:lnSpc>
              <a:spcBef>
                <a:spcPts val="0"/>
              </a:spcBef>
              <a:spcAft>
                <a:spcPts val="0"/>
              </a:spcAft>
              <a:buClrTx/>
              <a:buSzTx/>
              <a:buFontTx/>
              <a:buNone/>
              <a:tabLst/>
              <a:defRPr/>
            </a:pPr>
            <a:r>
              <a:rPr kumimoji="0" lang="en-RU" sz="6000" b="0" i="0" u="none" strike="noStrike" kern="1200" cap="none" spc="0" normalizeH="0" baseline="0" noProof="0" dirty="0">
                <a:ln>
                  <a:noFill/>
                </a:ln>
                <a:solidFill>
                  <a:srgbClr val="FFFFFF"/>
                </a:solidFill>
                <a:effectLst/>
                <a:uLnTx/>
                <a:uFillTx/>
                <a:latin typeface="Arial" panose="020B0604020202020204"/>
                <a:ea typeface="+mn-ea"/>
                <a:cs typeface="+mn-cs"/>
              </a:rPr>
              <a:t>{x</a:t>
            </a:r>
            <a:r>
              <a:rPr kumimoji="0" lang="en-RU" sz="6000" b="0" i="0" u="none" strike="noStrike" kern="1200" cap="none" spc="0" normalizeH="0" baseline="-25000" noProof="0" dirty="0">
                <a:ln>
                  <a:noFill/>
                </a:ln>
                <a:solidFill>
                  <a:srgbClr val="FFFFFF"/>
                </a:solidFill>
                <a:effectLst/>
                <a:uLnTx/>
                <a:uFillTx/>
                <a:latin typeface="Arial" panose="020B0604020202020204"/>
                <a:ea typeface="+mn-ea"/>
                <a:cs typeface="+mn-cs"/>
              </a:rPr>
              <a:t>1</a:t>
            </a:r>
            <a:r>
              <a:rPr kumimoji="0" lang="en-RU" sz="6000" b="0" i="0" u="none" strike="noStrike" kern="1200" cap="none" spc="0" normalizeH="0" baseline="0" noProof="0" dirty="0">
                <a:ln>
                  <a:noFill/>
                </a:ln>
                <a:solidFill>
                  <a:srgbClr val="FFFFFF"/>
                </a:solidFill>
                <a:effectLst/>
                <a:uLnTx/>
                <a:uFillTx/>
                <a:latin typeface="Arial" panose="020B0604020202020204"/>
                <a:ea typeface="+mn-ea"/>
                <a:cs typeface="+mn-cs"/>
              </a:rPr>
              <a:t>, x</a:t>
            </a:r>
            <a:r>
              <a:rPr kumimoji="0" lang="en-RU" sz="6000" b="0" i="0" u="none" strike="noStrike" kern="1200" cap="none" spc="0" normalizeH="0" baseline="-25000" noProof="0" dirty="0">
                <a:ln>
                  <a:noFill/>
                </a:ln>
                <a:solidFill>
                  <a:srgbClr val="FFFFFF"/>
                </a:solidFill>
                <a:effectLst/>
                <a:uLnTx/>
                <a:uFillTx/>
                <a:latin typeface="Arial" panose="020B0604020202020204"/>
                <a:ea typeface="+mn-ea"/>
                <a:cs typeface="+mn-cs"/>
              </a:rPr>
              <a:t>2</a:t>
            </a:r>
            <a:r>
              <a:rPr kumimoji="0" lang="en-RU" sz="6000" b="0" i="0" u="none" strike="noStrike" kern="1200" cap="none" spc="0" normalizeH="0" baseline="0" noProof="0" dirty="0">
                <a:ln>
                  <a:noFill/>
                </a:ln>
                <a:solidFill>
                  <a:srgbClr val="FFFFFF"/>
                </a:solidFill>
                <a:effectLst/>
                <a:uLnTx/>
                <a:uFillTx/>
                <a:latin typeface="Arial" panose="020B0604020202020204"/>
                <a:ea typeface="+mn-ea"/>
                <a:cs typeface="+mn-cs"/>
              </a:rPr>
              <a:t>, x</a:t>
            </a:r>
            <a:r>
              <a:rPr kumimoji="0" lang="en-RU" sz="6000" b="0" i="0" u="none" strike="noStrike" kern="1200" cap="none" spc="0" normalizeH="0" baseline="-25000" noProof="0" dirty="0">
                <a:ln>
                  <a:noFill/>
                </a:ln>
                <a:solidFill>
                  <a:srgbClr val="FFFFFF"/>
                </a:solidFill>
                <a:effectLst/>
                <a:uLnTx/>
                <a:uFillTx/>
                <a:latin typeface="Arial" panose="020B0604020202020204"/>
                <a:ea typeface="+mn-ea"/>
                <a:cs typeface="+mn-cs"/>
              </a:rPr>
              <a:t>3</a:t>
            </a:r>
            <a:r>
              <a:rPr kumimoji="0" lang="en-RU" sz="6000" b="0" i="0" u="none" strike="noStrike" kern="1200" cap="none" spc="0" normalizeH="0" baseline="0" noProof="0" dirty="0">
                <a:ln>
                  <a:noFill/>
                </a:ln>
                <a:solidFill>
                  <a:srgbClr val="FFFFFF"/>
                </a:solidFill>
                <a:effectLst/>
                <a:uLnTx/>
                <a:uFillTx/>
                <a:latin typeface="Arial" panose="020B0604020202020204"/>
                <a:ea typeface="+mn-ea"/>
                <a:cs typeface="+mn-cs"/>
              </a:rPr>
              <a:t>,…., x</a:t>
            </a:r>
            <a:r>
              <a:rPr kumimoji="0" lang="en-RU" sz="6000" b="0" i="0" u="none" strike="noStrike" kern="1200" cap="none" spc="0" normalizeH="0" baseline="-25000" noProof="0" dirty="0">
                <a:ln>
                  <a:noFill/>
                </a:ln>
                <a:solidFill>
                  <a:srgbClr val="FFFFFF"/>
                </a:solidFill>
                <a:effectLst/>
                <a:uLnTx/>
                <a:uFillTx/>
                <a:latin typeface="Arial" panose="020B0604020202020204"/>
                <a:ea typeface="+mn-ea"/>
                <a:cs typeface="+mn-cs"/>
              </a:rPr>
              <a:t>N</a:t>
            </a:r>
            <a:r>
              <a:rPr kumimoji="0" lang="en-RU" sz="60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1" name="TextBox 10">
            <a:extLst>
              <a:ext uri="{FF2B5EF4-FFF2-40B4-BE49-F238E27FC236}">
                <a16:creationId xmlns:a16="http://schemas.microsoft.com/office/drawing/2014/main" id="{588529B8-BA4B-5447-8CEE-917B5E64C1F5}"/>
              </a:ext>
            </a:extLst>
          </p:cNvPr>
          <p:cNvSpPr txBox="1"/>
          <p:nvPr/>
        </p:nvSpPr>
        <p:spPr>
          <a:xfrm>
            <a:off x="857151" y="5082406"/>
            <a:ext cx="2400300" cy="2971800"/>
          </a:xfrm>
          <a:prstGeom prst="rect">
            <a:avLst/>
          </a:prstGeom>
          <a:noFill/>
        </p:spPr>
        <p:txBody>
          <a:bodyPr wrap="square" lIns="0" tIns="0" rIns="0" bIns="0" rtlCol="0">
            <a:noAutofit/>
          </a:bodyPr>
          <a:lstStyle/>
          <a:p>
            <a:pPr marL="0" marR="0" lvl="0" indent="0" algn="l" defTabSz="1828595" rtl="0" eaLnBrk="1" fontAlgn="auto" latinLnBrk="0" hangingPunct="1">
              <a:lnSpc>
                <a:spcPct val="100000"/>
              </a:lnSpc>
              <a:spcBef>
                <a:spcPts val="0"/>
              </a:spcBef>
              <a:spcAft>
                <a:spcPts val="0"/>
              </a:spcAft>
              <a:buClrTx/>
              <a:buSzTx/>
              <a:buFontTx/>
              <a:buNone/>
              <a:tabLst/>
              <a:defRPr/>
            </a:pPr>
            <a:r>
              <a:rPr kumimoji="0" lang="en-RU" sz="23900" b="0" i="0" u="none" strike="noStrike" kern="1200" cap="none" spc="0" normalizeH="0" baseline="0" noProof="0" dirty="0">
                <a:ln>
                  <a:noFill/>
                </a:ln>
                <a:solidFill>
                  <a:sysClr val="windowText" lastClr="000000"/>
                </a:solidFill>
                <a:effectLst/>
                <a:uLnTx/>
                <a:uFillTx/>
                <a:latin typeface="Arial" panose="020B0604020202020204"/>
                <a:ea typeface="+mn-ea"/>
                <a:cs typeface="+mn-cs"/>
              </a:rPr>
              <a:t>🐶</a:t>
            </a:r>
            <a:endParaRPr kumimoji="0" lang="en-RU" sz="3200" b="0" i="0" u="none" strike="noStrike" kern="120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30" name="Right Arrow 29">
            <a:extLst>
              <a:ext uri="{FF2B5EF4-FFF2-40B4-BE49-F238E27FC236}">
                <a16:creationId xmlns:a16="http://schemas.microsoft.com/office/drawing/2014/main" id="{336224E9-D9BE-4D49-9DAC-A0874C298CEE}"/>
              </a:ext>
            </a:extLst>
          </p:cNvPr>
          <p:cNvSpPr/>
          <p:nvPr/>
        </p:nvSpPr>
        <p:spPr>
          <a:xfrm>
            <a:off x="4519091" y="5796781"/>
            <a:ext cx="2914650" cy="1543050"/>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marL="0" marR="0" lvl="0" indent="0" algn="ctr" defTabSz="1828595" rtl="0" eaLnBrk="1" fontAlgn="auto" latinLnBrk="0" hangingPunct="1">
              <a:lnSpc>
                <a:spcPct val="90000"/>
              </a:lnSpc>
              <a:spcBef>
                <a:spcPts val="0"/>
              </a:spcBef>
              <a:spcAft>
                <a:spcPts val="0"/>
              </a:spcAft>
              <a:buClrTx/>
              <a:buSzTx/>
              <a:buFontTx/>
              <a:buNone/>
              <a:tabLst/>
              <a:defRPr/>
            </a:pPr>
            <a:endParaRPr kumimoji="0" lang="en-RU" sz="3200" b="0" i="0" u="none" strike="noStrike" kern="1200" cap="none" spc="0" normalizeH="0" baseline="0" noProof="0" dirty="0">
              <a:ln w="0"/>
              <a:solidFill>
                <a:srgbClr val="000000"/>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FD895C02-C2C3-834E-BAF6-B0B6024F6319}"/>
              </a:ext>
            </a:extLst>
          </p:cNvPr>
          <p:cNvSpPr txBox="1"/>
          <p:nvPr/>
        </p:nvSpPr>
        <p:spPr>
          <a:xfrm>
            <a:off x="1712422" y="9559636"/>
            <a:ext cx="16509076" cy="2410691"/>
          </a:xfrm>
          <a:prstGeom prst="rect">
            <a:avLst/>
          </a:prstGeom>
          <a:noFill/>
        </p:spPr>
        <p:txBody>
          <a:bodyPr wrap="square" lIns="0" tIns="0" rIns="0" bIns="0" rtlCol="0">
            <a:noAutofit/>
          </a:bodyPr>
          <a:lstStyle/>
          <a:p>
            <a:pPr marL="0" marR="0" lvl="0" indent="0" algn="l" defTabSz="1828595" rtl="0" eaLnBrk="1" fontAlgn="auto" latinLnBrk="0" hangingPunct="1">
              <a:lnSpc>
                <a:spcPct val="100000"/>
              </a:lnSpc>
              <a:spcBef>
                <a:spcPts val="0"/>
              </a:spcBef>
              <a:spcAft>
                <a:spcPts val="0"/>
              </a:spcAft>
              <a:buClrTx/>
              <a:buSzTx/>
              <a:buFontTx/>
              <a:buNone/>
              <a:tabLst/>
              <a:defRPr/>
            </a:pPr>
            <a:r>
              <a:rPr kumimoji="0" lang="ru-RU" sz="3200" b="0" i="0" u="none" strike="noStrike" kern="1200" cap="none" spc="0" normalizeH="0" baseline="0" noProof="0" dirty="0">
                <a:ln>
                  <a:noFill/>
                </a:ln>
                <a:solidFill>
                  <a:srgbClr val="FFFFFF"/>
                </a:solidFill>
                <a:effectLst/>
                <a:uLnTx/>
                <a:uFillTx/>
                <a:latin typeface="Arial" panose="020B0604020202020204"/>
                <a:ea typeface="+mn-ea"/>
                <a:cs typeface="+mn-cs"/>
              </a:rPr>
              <a:t>Широко известные </a:t>
            </a:r>
            <a:r>
              <a:rPr kumimoji="0" lang="ru-RU" sz="3200" b="0" i="0" u="none" strike="noStrike" kern="1200" cap="none" spc="0" normalizeH="0" baseline="0" noProof="0" dirty="0" err="1">
                <a:ln>
                  <a:noFill/>
                </a:ln>
                <a:solidFill>
                  <a:srgbClr val="FFFFFF"/>
                </a:solidFill>
                <a:effectLst/>
                <a:uLnTx/>
                <a:uFillTx/>
                <a:latin typeface="Arial" panose="020B0604020202020204"/>
                <a:ea typeface="+mn-ea"/>
                <a:cs typeface="+mn-cs"/>
              </a:rPr>
              <a:t>эмбеддинги</a:t>
            </a:r>
            <a:r>
              <a:rPr kumimoji="0" lang="ru-RU" sz="32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3200" b="0" i="0" u="none" strike="noStrike" kern="1200" cap="none" spc="0" normalizeH="0" baseline="0" noProof="0" dirty="0" err="1">
                <a:ln>
                  <a:noFill/>
                </a:ln>
                <a:solidFill>
                  <a:srgbClr val="FFFFFF"/>
                </a:solidFill>
                <a:effectLst/>
                <a:uLnTx/>
                <a:uFillTx/>
                <a:latin typeface="Arial" panose="020B0604020202020204"/>
                <a:ea typeface="+mn-ea"/>
                <a:cs typeface="+mn-cs"/>
              </a:rPr>
              <a:t>EfficientNet</a:t>
            </a:r>
            <a:r>
              <a:rPr kumimoji="0" lang="en-US" sz="3200" b="0" i="0" u="none" strike="noStrike" kern="1200" cap="none" spc="0" normalizeH="0" baseline="0" noProof="0" dirty="0">
                <a:ln>
                  <a:noFill/>
                </a:ln>
                <a:solidFill>
                  <a:srgbClr val="FFFFFF"/>
                </a:solidFill>
                <a:effectLst/>
                <a:uLnTx/>
                <a:uFillTx/>
                <a:latin typeface="Arial" panose="020B0604020202020204"/>
                <a:ea typeface="+mn-ea"/>
                <a:cs typeface="+mn-cs"/>
              </a:rPr>
              <a:t>, Word2Vec, </a:t>
            </a:r>
            <a:r>
              <a:rPr lang="en-US" sz="3200" dirty="0">
                <a:solidFill>
                  <a:srgbClr val="FFFFFF"/>
                </a:solidFill>
                <a:latin typeface="Arial" panose="020B0604020202020204"/>
              </a:rPr>
              <a:t>T</a:t>
            </a:r>
            <a:r>
              <a:rPr kumimoji="0" lang="en-US" sz="3200" b="0" i="0" u="none" strike="noStrike" kern="1200" cap="none" spc="0" normalizeH="0" baseline="0" noProof="0" dirty="0" err="1">
                <a:ln>
                  <a:noFill/>
                </a:ln>
                <a:solidFill>
                  <a:srgbClr val="FFFFFF"/>
                </a:solidFill>
                <a:effectLst/>
                <a:uLnTx/>
                <a:uFillTx/>
                <a:latin typeface="Arial" panose="020B0604020202020204"/>
                <a:ea typeface="+mn-ea"/>
                <a:cs typeface="+mn-cs"/>
              </a:rPr>
              <a:t>ransformers</a:t>
            </a:r>
            <a:r>
              <a:rPr kumimoji="0" lang="en-US" sz="3200" b="0" i="0" u="none" strike="noStrike" kern="1200" cap="none" spc="0" normalizeH="0" baseline="0" noProof="0" dirty="0">
                <a:ln>
                  <a:noFill/>
                </a:ln>
                <a:solidFill>
                  <a:srgbClr val="FFFFFF"/>
                </a:solidFill>
                <a:effectLst/>
                <a:uLnTx/>
                <a:uFillTx/>
                <a:latin typeface="Arial" panose="020B0604020202020204"/>
                <a:ea typeface="+mn-ea"/>
                <a:cs typeface="+mn-cs"/>
              </a:rPr>
              <a:t>(Bert, GPT, </a:t>
            </a:r>
            <a:r>
              <a:rPr kumimoji="0" lang="en-US" sz="3200" b="0" i="0" u="none" strike="noStrike" kern="1200" cap="none" spc="0" normalizeH="0" baseline="0" noProof="0" dirty="0" err="1">
                <a:ln>
                  <a:noFill/>
                </a:ln>
                <a:solidFill>
                  <a:srgbClr val="FFFFFF"/>
                </a:solidFill>
                <a:effectLst/>
                <a:uLnTx/>
                <a:uFillTx/>
                <a:latin typeface="Arial" panose="020B0604020202020204"/>
                <a:ea typeface="+mn-ea"/>
                <a:cs typeface="+mn-cs"/>
              </a:rPr>
              <a:t>etc</a:t>
            </a:r>
            <a:r>
              <a:rPr kumimoji="0" lang="en-US" sz="3200" b="0" i="0" u="none" strike="noStrike" kern="1200" cap="none" spc="0" normalizeH="0" baseline="0" noProof="0" dirty="0">
                <a:ln>
                  <a:noFill/>
                </a:ln>
                <a:solidFill>
                  <a:srgbClr val="FFFFFF"/>
                </a:solidFill>
                <a:effectLst/>
                <a:uLnTx/>
                <a:uFillTx/>
                <a:latin typeface="Arial" panose="020B0604020202020204"/>
                <a:ea typeface="+mn-ea"/>
                <a:cs typeface="+mn-cs"/>
              </a:rPr>
              <a:t>)</a:t>
            </a:r>
            <a:endParaRPr kumimoji="0" lang="en-RU" sz="3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05087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solidFill>
                  <a:schemeClr val="bg1"/>
                </a:solidFill>
              </a:rPr>
              <a:t>Эмбеддинги</a:t>
            </a:r>
            <a:r>
              <a:rPr lang="ru-RU" dirty="0">
                <a:solidFill>
                  <a:schemeClr val="bg1"/>
                </a:solidFill>
              </a:rPr>
              <a:t> объектов: что мы пробовали</a:t>
            </a:r>
          </a:p>
        </p:txBody>
      </p:sp>
      <p:sp>
        <p:nvSpPr>
          <p:cNvPr id="5" name="Content Placeholder 4">
            <a:extLst>
              <a:ext uri="{FF2B5EF4-FFF2-40B4-BE49-F238E27FC236}">
                <a16:creationId xmlns:a16="http://schemas.microsoft.com/office/drawing/2014/main" id="{0993B879-FB71-0F41-8BDD-B9E961663655}"/>
              </a:ext>
            </a:extLst>
          </p:cNvPr>
          <p:cNvSpPr>
            <a:spLocks noGrp="1"/>
          </p:cNvSpPr>
          <p:nvPr>
            <p:ph idx="1"/>
          </p:nvPr>
        </p:nvSpPr>
        <p:spPr/>
        <p:txBody>
          <a:bodyPr/>
          <a:lstStyle/>
          <a:p>
            <a:r>
              <a:rPr lang="en-US" dirty="0">
                <a:solidFill>
                  <a:schemeClr val="bg1"/>
                </a:solidFill>
              </a:rPr>
              <a:t>Cosine </a:t>
            </a:r>
            <a:r>
              <a:rPr lang="ru-RU" dirty="0">
                <a:solidFill>
                  <a:schemeClr val="bg1"/>
                </a:solidFill>
              </a:rPr>
              <a:t>дистанции до центров кластеров</a:t>
            </a:r>
            <a:endParaRPr lang="en-US" dirty="0">
              <a:solidFill>
                <a:schemeClr val="bg1"/>
              </a:solidFill>
            </a:endParaRPr>
          </a:p>
          <a:p>
            <a:r>
              <a:rPr lang="ru-RU" dirty="0">
                <a:solidFill>
                  <a:schemeClr val="bg1"/>
                </a:solidFill>
              </a:rPr>
              <a:t>Линейные модели</a:t>
            </a:r>
          </a:p>
          <a:p>
            <a:r>
              <a:rPr lang="en-US" dirty="0">
                <a:solidFill>
                  <a:schemeClr val="bg1"/>
                </a:solidFill>
              </a:rPr>
              <a:t>FTRL</a:t>
            </a:r>
          </a:p>
          <a:p>
            <a:r>
              <a:rPr lang="en-US" dirty="0">
                <a:solidFill>
                  <a:schemeClr val="bg1"/>
                </a:solidFill>
              </a:rPr>
              <a:t>✅ </a:t>
            </a:r>
            <a:r>
              <a:rPr lang="en-US" dirty="0" err="1">
                <a:solidFill>
                  <a:schemeClr val="bg1"/>
                </a:solidFill>
              </a:rPr>
              <a:t>kNN</a:t>
            </a:r>
            <a:endParaRPr lang="en-US" dirty="0">
              <a:solidFill>
                <a:schemeClr val="bg1"/>
              </a:solidFill>
            </a:endParaRPr>
          </a:p>
          <a:p>
            <a:r>
              <a:rPr lang="en-US" dirty="0">
                <a:solidFill>
                  <a:schemeClr val="bg1"/>
                </a:solidFill>
              </a:rPr>
              <a:t>✅ LDA</a:t>
            </a:r>
            <a:r>
              <a:rPr lang="ru-RU" dirty="0">
                <a:solidFill>
                  <a:schemeClr val="bg1"/>
                </a:solidFill>
              </a:rPr>
              <a:t> и </a:t>
            </a:r>
            <a:r>
              <a:rPr lang="en-US" dirty="0">
                <a:solidFill>
                  <a:schemeClr val="bg1"/>
                </a:solidFill>
              </a:rPr>
              <a:t>QDA</a:t>
            </a:r>
            <a:endParaRPr lang="ru-RU" dirty="0">
              <a:solidFill>
                <a:schemeClr val="bg1"/>
              </a:solidFill>
            </a:endParaRPr>
          </a:p>
          <a:p>
            <a:endParaRPr lang="ru-RU" dirty="0">
              <a:solidFill>
                <a:schemeClr val="bg1"/>
              </a:solidFill>
            </a:endParaRPr>
          </a:p>
          <a:p>
            <a:r>
              <a:rPr lang="ru-RU" dirty="0">
                <a:solidFill>
                  <a:schemeClr val="bg1"/>
                </a:solidFill>
              </a:rPr>
              <a:t>На самом деле, все эти методы работают довольно неплохо, на разных </a:t>
            </a:r>
            <a:r>
              <a:rPr lang="ru-RU" dirty="0" err="1">
                <a:solidFill>
                  <a:schemeClr val="bg1"/>
                </a:solidFill>
              </a:rPr>
              <a:t>датасетах</a:t>
            </a:r>
            <a:r>
              <a:rPr lang="ru-RU" dirty="0">
                <a:solidFill>
                  <a:schemeClr val="bg1"/>
                </a:solidFill>
              </a:rPr>
              <a:t> они работают очень по разному, но по нашим экспериментам два кандидата – </a:t>
            </a:r>
            <a:r>
              <a:rPr lang="en-US" dirty="0" err="1">
                <a:solidFill>
                  <a:schemeClr val="bg1"/>
                </a:solidFill>
              </a:rPr>
              <a:t>kNN</a:t>
            </a:r>
            <a:r>
              <a:rPr lang="en-US" dirty="0">
                <a:solidFill>
                  <a:schemeClr val="bg1"/>
                </a:solidFill>
              </a:rPr>
              <a:t> </a:t>
            </a:r>
            <a:r>
              <a:rPr lang="ru-RU" dirty="0">
                <a:solidFill>
                  <a:schemeClr val="bg1"/>
                </a:solidFill>
              </a:rPr>
              <a:t>и </a:t>
            </a:r>
            <a:r>
              <a:rPr lang="en-US" dirty="0">
                <a:solidFill>
                  <a:schemeClr val="bg1"/>
                </a:solidFill>
              </a:rPr>
              <a:t>LDA </a:t>
            </a:r>
            <a:r>
              <a:rPr lang="ru-RU" dirty="0">
                <a:solidFill>
                  <a:schemeClr val="bg1"/>
                </a:solidFill>
              </a:rPr>
              <a:t>показали лучший результат.</a:t>
            </a:r>
          </a:p>
        </p:txBody>
      </p:sp>
    </p:spTree>
    <p:extLst>
      <p:ext uri="{BB962C8B-B14F-4D97-AF65-F5344CB8AC3E}">
        <p14:creationId xmlns:p14="http://schemas.microsoft.com/office/powerpoint/2010/main" val="73902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Линейный дискриминантный анализ</a:t>
            </a:r>
          </a:p>
        </p:txBody>
      </p:sp>
      <p:pic>
        <p:nvPicPr>
          <p:cNvPr id="3074" name="Picture 2">
            <a:extLst>
              <a:ext uri="{FF2B5EF4-FFF2-40B4-BE49-F238E27FC236}">
                <a16:creationId xmlns:a16="http://schemas.microsoft.com/office/drawing/2014/main" id="{FDF377B5-0EC6-BA44-8D70-820956DC4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1913" y="3434687"/>
            <a:ext cx="11120437" cy="73771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031550-8F36-DC4C-94B8-A5889323CE53}"/>
              </a:ext>
            </a:extLst>
          </p:cNvPr>
          <p:cNvPicPr>
            <a:picLocks noChangeAspect="1"/>
          </p:cNvPicPr>
          <p:nvPr/>
        </p:nvPicPr>
        <p:blipFill>
          <a:blip r:embed="rId4"/>
          <a:stretch>
            <a:fillRect/>
          </a:stretch>
        </p:blipFill>
        <p:spPr>
          <a:xfrm>
            <a:off x="1371600" y="4224772"/>
            <a:ext cx="7213600" cy="1257300"/>
          </a:xfrm>
          <a:prstGeom prst="rect">
            <a:avLst/>
          </a:prstGeom>
        </p:spPr>
      </p:pic>
      <p:sp>
        <p:nvSpPr>
          <p:cNvPr id="5" name="Rectangle 4">
            <a:extLst>
              <a:ext uri="{FF2B5EF4-FFF2-40B4-BE49-F238E27FC236}">
                <a16:creationId xmlns:a16="http://schemas.microsoft.com/office/drawing/2014/main" id="{2CFA6D93-714C-AD4A-8520-8CC4FF764203}"/>
              </a:ext>
            </a:extLst>
          </p:cNvPr>
          <p:cNvSpPr/>
          <p:nvPr/>
        </p:nvSpPr>
        <p:spPr>
          <a:xfrm>
            <a:off x="10306051" y="11196801"/>
            <a:ext cx="12934950" cy="461665"/>
          </a:xfrm>
          <a:prstGeom prst="rect">
            <a:avLst/>
          </a:prstGeom>
        </p:spPr>
        <p:txBody>
          <a:bodyPr wrap="square">
            <a:spAutoFit/>
          </a:bodyPr>
          <a:lstStyle/>
          <a:p>
            <a:r>
              <a:rPr lang="en-GB" sz="2400" dirty="0">
                <a:solidFill>
                  <a:srgbClr val="2892FF"/>
                </a:solidFill>
                <a:latin typeface="Helvetica Neue" panose="02000503000000020004" pitchFamily="2" charset="0"/>
              </a:rPr>
              <a:t>https://</a:t>
            </a:r>
            <a:r>
              <a:rPr lang="en-GB" sz="2400" dirty="0" err="1">
                <a:solidFill>
                  <a:srgbClr val="2892FF"/>
                </a:solidFill>
                <a:latin typeface="Helvetica Neue" panose="02000503000000020004" pitchFamily="2" charset="0"/>
              </a:rPr>
              <a:t>raw.githubusercontent.com</a:t>
            </a:r>
            <a:r>
              <a:rPr lang="en-GB" sz="2400" dirty="0">
                <a:solidFill>
                  <a:srgbClr val="2892FF"/>
                </a:solidFill>
                <a:latin typeface="Helvetica Neue" panose="02000503000000020004" pitchFamily="2" charset="0"/>
              </a:rPr>
              <a:t>/</a:t>
            </a:r>
            <a:r>
              <a:rPr lang="en-GB" sz="2400" dirty="0" err="1">
                <a:solidFill>
                  <a:srgbClr val="2892FF"/>
                </a:solidFill>
                <a:latin typeface="Helvetica Neue" panose="02000503000000020004" pitchFamily="2" charset="0"/>
              </a:rPr>
              <a:t>eigenfoo</a:t>
            </a:r>
            <a:r>
              <a:rPr lang="en-GB" sz="2400" dirty="0">
                <a:solidFill>
                  <a:srgbClr val="2892FF"/>
                </a:solidFill>
                <a:latin typeface="Helvetica Neue" panose="02000503000000020004" pitchFamily="2" charset="0"/>
              </a:rPr>
              <a:t>/</a:t>
            </a:r>
            <a:r>
              <a:rPr lang="en-GB" sz="2400" dirty="0" err="1">
                <a:solidFill>
                  <a:srgbClr val="2892FF"/>
                </a:solidFill>
                <a:latin typeface="Helvetica Neue" panose="02000503000000020004" pitchFamily="2" charset="0"/>
              </a:rPr>
              <a:t>eigenfoo.xyz</a:t>
            </a:r>
            <a:r>
              <a:rPr lang="en-GB" sz="2400" dirty="0">
                <a:solidFill>
                  <a:srgbClr val="2892FF"/>
                </a:solidFill>
                <a:latin typeface="Helvetica Neue" panose="02000503000000020004" pitchFamily="2" charset="0"/>
              </a:rPr>
              <a:t>/master/assets/images/</a:t>
            </a:r>
            <a:r>
              <a:rPr lang="en-GB" sz="2400" dirty="0" err="1">
                <a:solidFill>
                  <a:srgbClr val="2892FF"/>
                </a:solidFill>
                <a:latin typeface="Helvetica Neue" panose="02000503000000020004" pitchFamily="2" charset="0"/>
              </a:rPr>
              <a:t>lda-pic.png</a:t>
            </a:r>
            <a:endParaRPr lang="en-GB" sz="2400" dirty="0">
              <a:solidFill>
                <a:srgbClr val="2892FF"/>
              </a:solidFill>
              <a:effectLst/>
              <a:latin typeface="Helvetica Neue" panose="02000503000000020004" pitchFamily="2" charset="0"/>
            </a:endParaRPr>
          </a:p>
        </p:txBody>
      </p:sp>
      <p:sp>
        <p:nvSpPr>
          <p:cNvPr id="6" name="TextBox 5">
            <a:extLst>
              <a:ext uri="{FF2B5EF4-FFF2-40B4-BE49-F238E27FC236}">
                <a16:creationId xmlns:a16="http://schemas.microsoft.com/office/drawing/2014/main" id="{5A5A374A-A3E9-6D42-A727-76B44A1E48FA}"/>
              </a:ext>
            </a:extLst>
          </p:cNvPr>
          <p:cNvSpPr txBox="1"/>
          <p:nvPr/>
        </p:nvSpPr>
        <p:spPr>
          <a:xfrm>
            <a:off x="1371600" y="6634445"/>
            <a:ext cx="8934451" cy="5749712"/>
          </a:xfrm>
          <a:prstGeom prst="rect">
            <a:avLst/>
          </a:prstGeom>
          <a:noFill/>
        </p:spPr>
        <p:txBody>
          <a:bodyPr wrap="none" lIns="0" tIns="0" rIns="0" bIns="0" rtlCol="0">
            <a:noAutofit/>
          </a:bodyPr>
          <a:lstStyle/>
          <a:p>
            <a:pPr algn="l"/>
            <a:r>
              <a:rPr lang="ru-RU" dirty="0">
                <a:solidFill>
                  <a:schemeClr val="bg1"/>
                </a:solidFill>
              </a:rPr>
              <a:t>Ищет такие проекции, которые</a:t>
            </a:r>
          </a:p>
          <a:p>
            <a:pPr algn="l"/>
            <a:r>
              <a:rPr lang="ru-RU" dirty="0">
                <a:solidFill>
                  <a:schemeClr val="bg1"/>
                </a:solidFill>
              </a:rPr>
              <a:t>разделяют объекты разных классов</a:t>
            </a:r>
          </a:p>
          <a:p>
            <a:pPr algn="l"/>
            <a:r>
              <a:rPr lang="ru-RU" dirty="0">
                <a:solidFill>
                  <a:schemeClr val="bg1"/>
                </a:solidFill>
              </a:rPr>
              <a:t>Исходим из предположения о нормальном</a:t>
            </a:r>
            <a:br>
              <a:rPr lang="ru-RU" dirty="0">
                <a:solidFill>
                  <a:schemeClr val="bg1"/>
                </a:solidFill>
              </a:rPr>
            </a:br>
            <a:r>
              <a:rPr lang="ru-RU" dirty="0">
                <a:solidFill>
                  <a:schemeClr val="bg1"/>
                </a:solidFill>
              </a:rPr>
              <a:t>распределении компонентов </a:t>
            </a:r>
            <a:r>
              <a:rPr lang="ru-RU" dirty="0" err="1">
                <a:solidFill>
                  <a:schemeClr val="bg1"/>
                </a:solidFill>
              </a:rPr>
              <a:t>эмбеддингов</a:t>
            </a:r>
            <a:endParaRPr lang="ru-RU" dirty="0">
              <a:solidFill>
                <a:schemeClr val="bg1"/>
              </a:solidFill>
            </a:endParaRPr>
          </a:p>
          <a:p>
            <a:pPr algn="l"/>
            <a:endParaRPr lang="ru-RU" dirty="0">
              <a:solidFill>
                <a:schemeClr val="bg1"/>
              </a:solidFill>
            </a:endParaRPr>
          </a:p>
          <a:p>
            <a:pPr algn="l"/>
            <a:r>
              <a:rPr lang="ru-RU" dirty="0">
                <a:solidFill>
                  <a:schemeClr val="bg1"/>
                </a:solidFill>
              </a:rPr>
              <a:t>Важно: используем ту же идею онлайн</a:t>
            </a:r>
            <a:br>
              <a:rPr lang="ru-RU" dirty="0">
                <a:solidFill>
                  <a:schemeClr val="bg1"/>
                </a:solidFill>
              </a:rPr>
            </a:br>
            <a:r>
              <a:rPr lang="ru-RU" dirty="0">
                <a:solidFill>
                  <a:schemeClr val="bg1"/>
                </a:solidFill>
              </a:rPr>
              <a:t>обучения</a:t>
            </a:r>
            <a:endParaRPr lang="en-RU" dirty="0" err="1">
              <a:solidFill>
                <a:schemeClr val="bg1"/>
              </a:solidFill>
            </a:endParaRPr>
          </a:p>
        </p:txBody>
      </p:sp>
    </p:spTree>
    <p:extLst>
      <p:ext uri="{BB962C8B-B14F-4D97-AF65-F5344CB8AC3E}">
        <p14:creationId xmlns:p14="http://schemas.microsoft.com/office/powerpoint/2010/main" val="3268009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solidFill>
                  <a:schemeClr val="bg1"/>
                </a:solidFill>
              </a:rPr>
              <a:t>kNN</a:t>
            </a:r>
            <a:endParaRPr lang="ru-RU" dirty="0">
              <a:solidFill>
                <a:schemeClr val="bg1"/>
              </a:solidFill>
            </a:endParaRPr>
          </a:p>
        </p:txBody>
      </p:sp>
      <p:sp>
        <p:nvSpPr>
          <p:cNvPr id="3" name="TextBox 2">
            <a:extLst>
              <a:ext uri="{FF2B5EF4-FFF2-40B4-BE49-F238E27FC236}">
                <a16:creationId xmlns:a16="http://schemas.microsoft.com/office/drawing/2014/main" id="{F02B62D8-4C41-0541-ADE2-2A46ECFEC599}"/>
              </a:ext>
            </a:extLst>
          </p:cNvPr>
          <p:cNvSpPr txBox="1"/>
          <p:nvPr/>
        </p:nvSpPr>
        <p:spPr>
          <a:xfrm>
            <a:off x="5353050" y="12522747"/>
            <a:ext cx="15240000" cy="723900"/>
          </a:xfrm>
          <a:prstGeom prst="rect">
            <a:avLst/>
          </a:prstGeom>
          <a:noFill/>
        </p:spPr>
        <p:txBody>
          <a:bodyPr wrap="square" lIns="0" tIns="0" rIns="0" bIns="0" rtlCol="0">
            <a:noAutofit/>
          </a:bodyPr>
          <a:lstStyle/>
          <a:p>
            <a:r>
              <a:rPr lang="en-GB" sz="1600" dirty="0">
                <a:solidFill>
                  <a:schemeClr val="bg1"/>
                </a:solidFill>
              </a:rPr>
              <a:t>A Deep Non-Linear Feature Mapping for Large-Margin </a:t>
            </a:r>
            <a:r>
              <a:rPr lang="en-GB" sz="1600" dirty="0" err="1">
                <a:solidFill>
                  <a:schemeClr val="bg1"/>
                </a:solidFill>
              </a:rPr>
              <a:t>kNN</a:t>
            </a:r>
            <a:r>
              <a:rPr lang="en-GB" sz="1600" dirty="0">
                <a:solidFill>
                  <a:schemeClr val="bg1"/>
                </a:solidFill>
              </a:rPr>
              <a:t> Classification - Scientific Figure on ResearchGate.</a:t>
            </a:r>
          </a:p>
          <a:p>
            <a:r>
              <a:rPr lang="en-GB" sz="1600" dirty="0">
                <a:solidFill>
                  <a:schemeClr val="bg1"/>
                </a:solidFill>
              </a:rPr>
              <a:t>Available from: https://</a:t>
            </a:r>
            <a:r>
              <a:rPr lang="en-GB" sz="1600" dirty="0" err="1">
                <a:solidFill>
                  <a:schemeClr val="bg1"/>
                </a:solidFill>
              </a:rPr>
              <a:t>www.researchgate.net</a:t>
            </a:r>
            <a:r>
              <a:rPr lang="en-GB" sz="1600" dirty="0">
                <a:solidFill>
                  <a:schemeClr val="bg1"/>
                </a:solidFill>
              </a:rPr>
              <a:t>/figure/Two-dimensional-embedding-of-10-000-MNIST-test-data-using-the-Deep-Neural-Network-kNN_fig9_22076648</a:t>
            </a:r>
            <a:endParaRPr lang="en-RU" sz="1600" dirty="0">
              <a:solidFill>
                <a:schemeClr val="bg1"/>
              </a:solidFill>
            </a:endParaRPr>
          </a:p>
        </p:txBody>
      </p:sp>
      <p:pic>
        <p:nvPicPr>
          <p:cNvPr id="4098" name="Picture 2" descr="Two-dimensional embedding of 10,000 MNIST test data using the Deep Neural Network kNN classifier (DNet-kNN).">
            <a:extLst>
              <a:ext uri="{FF2B5EF4-FFF2-40B4-BE49-F238E27FC236}">
                <a16:creationId xmlns:a16="http://schemas.microsoft.com/office/drawing/2014/main" id="{2DE8FED2-2DA5-6148-B820-4B6A3670C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3475" y="2413396"/>
            <a:ext cx="11852275" cy="88892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84057E-0FA3-FD48-A4AA-9D492B13656F}"/>
              </a:ext>
            </a:extLst>
          </p:cNvPr>
          <p:cNvSpPr txBox="1"/>
          <p:nvPr/>
        </p:nvSpPr>
        <p:spPr>
          <a:xfrm>
            <a:off x="1236663" y="3597350"/>
            <a:ext cx="7257142" cy="5543550"/>
          </a:xfrm>
          <a:prstGeom prst="rect">
            <a:avLst/>
          </a:prstGeom>
          <a:noFill/>
        </p:spPr>
        <p:txBody>
          <a:bodyPr wrap="square" lIns="0" tIns="0" rIns="0" bIns="0" rtlCol="0">
            <a:noAutofit/>
          </a:bodyPr>
          <a:lstStyle/>
          <a:p>
            <a:pPr algn="l"/>
            <a:r>
              <a:rPr lang="ru-RU" sz="4000" dirty="0">
                <a:solidFill>
                  <a:schemeClr val="bg1"/>
                </a:solidFill>
              </a:rPr>
              <a:t>Онлайн подсчет:</a:t>
            </a:r>
            <a:endParaRPr lang="en-RU" sz="4000" dirty="0">
              <a:solidFill>
                <a:schemeClr val="bg1"/>
              </a:solidFill>
            </a:endParaRPr>
          </a:p>
          <a:p>
            <a:pPr algn="l"/>
            <a:r>
              <a:rPr lang="en-RU" sz="4000" dirty="0">
                <a:solidFill>
                  <a:schemeClr val="bg1"/>
                </a:solidFill>
              </a:rPr>
              <a:t>For each object in permutation:</a:t>
            </a:r>
          </a:p>
          <a:p>
            <a:pPr marL="514350" indent="-514350" algn="l">
              <a:buFont typeface="+mj-lt"/>
              <a:buAutoNum type="arabicPeriod"/>
            </a:pPr>
            <a:r>
              <a:rPr lang="en-RU" sz="4000" dirty="0">
                <a:solidFill>
                  <a:schemeClr val="bg1"/>
                </a:solidFill>
              </a:rPr>
              <a:t>Query k-nearest neighbours</a:t>
            </a:r>
          </a:p>
          <a:p>
            <a:pPr marL="514350" indent="-514350" algn="l">
              <a:buFont typeface="+mj-lt"/>
              <a:buAutoNum type="arabicPeriod"/>
            </a:pPr>
            <a:r>
              <a:rPr lang="en-RU" sz="4000" dirty="0">
                <a:solidFill>
                  <a:schemeClr val="bg1"/>
                </a:solidFill>
              </a:rPr>
              <a:t>Get classes </a:t>
            </a:r>
            <a:r>
              <a:rPr lang="en-GB" sz="4000" dirty="0">
                <a:solidFill>
                  <a:schemeClr val="bg1"/>
                </a:solidFill>
              </a:rPr>
              <a:t>for found neighbours</a:t>
            </a:r>
          </a:p>
          <a:p>
            <a:pPr marL="514350" indent="-514350" algn="l">
              <a:buFont typeface="+mj-lt"/>
              <a:buAutoNum type="arabicPeriod"/>
            </a:pPr>
            <a:r>
              <a:rPr lang="en-GB" sz="4000" dirty="0">
                <a:solidFill>
                  <a:schemeClr val="bg1"/>
                </a:solidFill>
              </a:rPr>
              <a:t>Treat class-frequencies as features for CatBoost</a:t>
            </a:r>
          </a:p>
          <a:p>
            <a:pPr marL="514350" indent="-514350" algn="l">
              <a:buFont typeface="+mj-lt"/>
              <a:buAutoNum type="arabicPeriod"/>
            </a:pPr>
            <a:r>
              <a:rPr lang="en-GB" sz="4000" dirty="0">
                <a:solidFill>
                  <a:schemeClr val="bg1"/>
                </a:solidFill>
              </a:rPr>
              <a:t>Update HNSW index</a:t>
            </a:r>
            <a:endParaRPr lang="en-RU" sz="4000" dirty="0">
              <a:solidFill>
                <a:schemeClr val="bg1"/>
              </a:solidFill>
            </a:endParaRPr>
          </a:p>
        </p:txBody>
      </p:sp>
    </p:spTree>
    <p:extLst>
      <p:ext uri="{BB962C8B-B14F-4D97-AF65-F5344CB8AC3E}">
        <p14:creationId xmlns:p14="http://schemas.microsoft.com/office/powerpoint/2010/main" val="882208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Как попробовать </a:t>
            </a:r>
            <a:r>
              <a:rPr lang="ru-RU" dirty="0" err="1">
                <a:solidFill>
                  <a:schemeClr val="bg1"/>
                </a:solidFill>
              </a:rPr>
              <a:t>эмбеддинги</a:t>
            </a:r>
            <a:r>
              <a:rPr lang="ru-RU" dirty="0">
                <a:solidFill>
                  <a:schemeClr val="bg1"/>
                </a:solidFill>
              </a:rPr>
              <a:t> в</a:t>
            </a:r>
            <a:r>
              <a:rPr lang="en-US" dirty="0">
                <a:solidFill>
                  <a:schemeClr val="bg1"/>
                </a:solidFill>
              </a:rPr>
              <a:t> CatBoost</a:t>
            </a:r>
            <a:r>
              <a:rPr lang="ru-RU" dirty="0">
                <a:solidFill>
                  <a:schemeClr val="bg1"/>
                </a:solidFill>
              </a:rPr>
              <a:t>?</a:t>
            </a:r>
          </a:p>
        </p:txBody>
      </p:sp>
      <p:sp>
        <p:nvSpPr>
          <p:cNvPr id="24" name="Объект 2"/>
          <p:cNvSpPr txBox="1">
            <a:spLocks/>
          </p:cNvSpPr>
          <p:nvPr/>
        </p:nvSpPr>
        <p:spPr>
          <a:xfrm>
            <a:off x="1437971" y="3168386"/>
            <a:ext cx="21224775" cy="9550085"/>
          </a:xfrm>
          <a:prstGeom prst="rect">
            <a:avLst/>
          </a:prstGeom>
        </p:spPr>
        <p:txBody>
          <a:bodyPr vert="horz" lIns="0" tIns="0" rIns="0" bIns="0" rtlCol="0" anchor="t">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US" dirty="0">
              <a:solidFill>
                <a:srgbClr val="FFFFFF"/>
              </a:solidFill>
            </a:endParaRPr>
          </a:p>
        </p:txBody>
      </p:sp>
      <p:sp>
        <p:nvSpPr>
          <p:cNvPr id="4" name="Rectangle 3">
            <a:extLst>
              <a:ext uri="{FF2B5EF4-FFF2-40B4-BE49-F238E27FC236}">
                <a16:creationId xmlns:a16="http://schemas.microsoft.com/office/drawing/2014/main" id="{D75407C3-C5C1-3740-AB7C-B59747638335}"/>
              </a:ext>
            </a:extLst>
          </p:cNvPr>
          <p:cNvSpPr/>
          <p:nvPr/>
        </p:nvSpPr>
        <p:spPr>
          <a:xfrm>
            <a:off x="1437970" y="2656848"/>
            <a:ext cx="20324749" cy="9510296"/>
          </a:xfrm>
          <a:prstGeom prst="rect">
            <a:avLst/>
          </a:prstGeom>
        </p:spPr>
        <p:txBody>
          <a:bodyPr wrap="square">
            <a:spAutoFit/>
          </a:bodyPr>
          <a:lstStyle/>
          <a:p>
            <a:r>
              <a:rPr lang="en-GB" dirty="0" err="1">
                <a:solidFill>
                  <a:srgbClr val="D4D4D4"/>
                </a:solidFill>
                <a:latin typeface="Menlo" panose="020B0609030804020204" pitchFamily="49" charset="0"/>
              </a:rPr>
              <a:t>train_pool_embeddings</a:t>
            </a:r>
            <a:r>
              <a:rPr lang="en-GB" dirty="0">
                <a:solidFill>
                  <a:srgbClr val="D4D4D4"/>
                </a:solidFill>
                <a:latin typeface="Menlo" panose="020B0609030804020204" pitchFamily="49" charset="0"/>
              </a:rPr>
              <a:t> = Pool(</a:t>
            </a:r>
          </a:p>
          <a:p>
            <a:r>
              <a:rPr lang="en-GB" dirty="0">
                <a:solidFill>
                  <a:srgbClr val="D4D4D4"/>
                </a:solidFill>
                <a:latin typeface="Menlo" panose="020B0609030804020204" pitchFamily="49" charset="0"/>
              </a:rPr>
              <a:t>    </a:t>
            </a:r>
            <a:r>
              <a:rPr lang="en-GB" dirty="0" err="1">
                <a:solidFill>
                  <a:srgbClr val="D4D4D4"/>
                </a:solidFill>
                <a:latin typeface="Menlo" panose="020B0609030804020204" pitchFamily="49" charset="0"/>
              </a:rPr>
              <a:t>X_train_with_embeds</a:t>
            </a:r>
            <a:r>
              <a:rPr lang="en-GB" dirty="0">
                <a:solidFill>
                  <a:srgbClr val="D4D4D4"/>
                </a:solidFill>
                <a:latin typeface="Menlo" panose="020B0609030804020204" pitchFamily="49" charset="0"/>
              </a:rPr>
              <a:t>, </a:t>
            </a:r>
            <a:r>
              <a:rPr lang="en-GB" dirty="0" err="1">
                <a:solidFill>
                  <a:srgbClr val="D4D4D4"/>
                </a:solidFill>
                <a:latin typeface="Menlo" panose="020B0609030804020204" pitchFamily="49" charset="0"/>
              </a:rPr>
              <a:t>y_train</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cat_features</a:t>
            </a:r>
            <a:r>
              <a:rPr lang="en-GB" dirty="0">
                <a:solidFill>
                  <a:srgbClr val="D4D4D4"/>
                </a:solidFill>
                <a:latin typeface="Menlo" panose="020B0609030804020204" pitchFamily="49" charset="0"/>
              </a:rPr>
              <a:t>=</a:t>
            </a:r>
            <a:r>
              <a:rPr lang="en-GB" dirty="0" err="1">
                <a:solidFill>
                  <a:srgbClr val="D4D4D4"/>
                </a:solidFill>
                <a:latin typeface="Menlo" panose="020B0609030804020204" pitchFamily="49" charset="0"/>
              </a:rPr>
              <a:t>cat_features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text_features</a:t>
            </a:r>
            <a:r>
              <a:rPr lang="en-GB" dirty="0">
                <a:solidFill>
                  <a:srgbClr val="D4D4D4"/>
                </a:solidFill>
                <a:latin typeface="Menlo" panose="020B0609030804020204" pitchFamily="49" charset="0"/>
              </a:rPr>
              <a:t>=[</a:t>
            </a:r>
            <a:r>
              <a:rPr lang="en-GB" dirty="0">
                <a:solidFill>
                  <a:srgbClr val="CE9178"/>
                </a:solidFill>
                <a:latin typeface="Menlo" panose="020B0609030804020204" pitchFamily="49" charset="0"/>
              </a:rPr>
              <a:t>'synopsis'</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'genre'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'director'</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'writer'</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'review’</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embedding_features</a:t>
            </a:r>
            <a:r>
              <a:rPr lang="en-GB" dirty="0">
                <a:solidFill>
                  <a:srgbClr val="D4D4D4"/>
                </a:solidFill>
                <a:latin typeface="Menlo" panose="020B0609030804020204" pitchFamily="49" charset="0"/>
              </a:rPr>
              <a:t>=[</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synopsis_embeds</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review_embeds</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a:t>
            </a:r>
          </a:p>
          <a:p>
            <a:br>
              <a:rPr lang="en-GB" dirty="0">
                <a:solidFill>
                  <a:srgbClr val="D4D4D4"/>
                </a:solidFill>
                <a:latin typeface="Menlo" panose="020B0609030804020204" pitchFamily="49" charset="0"/>
              </a:rPr>
            </a:br>
            <a:r>
              <a:rPr lang="en-GB" dirty="0" err="1">
                <a:solidFill>
                  <a:srgbClr val="D4D4D4"/>
                </a:solidFill>
                <a:latin typeface="Menlo" panose="020B0609030804020204" pitchFamily="49" charset="0"/>
              </a:rPr>
              <a:t>test_pool_with_embeddings</a:t>
            </a:r>
            <a:r>
              <a:rPr lang="en-GB" dirty="0">
                <a:solidFill>
                  <a:srgbClr val="D4D4D4"/>
                </a:solidFill>
                <a:latin typeface="Menlo" panose="020B0609030804020204" pitchFamily="49" charset="0"/>
              </a:rPr>
              <a:t> = Pool(</a:t>
            </a:r>
          </a:p>
          <a:p>
            <a:r>
              <a:rPr lang="en-GB" dirty="0">
                <a:solidFill>
                  <a:srgbClr val="D4D4D4"/>
                </a:solidFill>
                <a:latin typeface="Menlo" panose="020B0609030804020204" pitchFamily="49" charset="0"/>
              </a:rPr>
              <a:t>    </a:t>
            </a:r>
            <a:r>
              <a:rPr lang="en-GB" dirty="0" err="1">
                <a:solidFill>
                  <a:srgbClr val="D4D4D4"/>
                </a:solidFill>
                <a:latin typeface="Menlo" panose="020B0609030804020204" pitchFamily="49" charset="0"/>
              </a:rPr>
              <a:t>X_test_with_embeds</a:t>
            </a:r>
            <a:r>
              <a:rPr lang="en-GB" dirty="0">
                <a:solidFill>
                  <a:srgbClr val="D4D4D4"/>
                </a:solidFill>
                <a:latin typeface="Menlo" panose="020B0609030804020204" pitchFamily="49" charset="0"/>
              </a:rPr>
              <a:t>, </a:t>
            </a:r>
            <a:r>
              <a:rPr lang="en-GB" dirty="0" err="1">
                <a:solidFill>
                  <a:srgbClr val="D4D4D4"/>
                </a:solidFill>
                <a:latin typeface="Menlo" panose="020B0609030804020204" pitchFamily="49" charset="0"/>
              </a:rPr>
              <a:t>y_test</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cat_features</a:t>
            </a:r>
            <a:r>
              <a:rPr lang="en-GB" dirty="0">
                <a:solidFill>
                  <a:srgbClr val="D4D4D4"/>
                </a:solidFill>
                <a:latin typeface="Menlo" panose="020B0609030804020204" pitchFamily="49" charset="0"/>
              </a:rPr>
              <a:t>=</a:t>
            </a:r>
            <a:r>
              <a:rPr lang="en-GB" dirty="0" err="1">
                <a:solidFill>
                  <a:srgbClr val="D4D4D4"/>
                </a:solidFill>
                <a:latin typeface="Menlo" panose="020B0609030804020204" pitchFamily="49" charset="0"/>
              </a:rPr>
              <a:t>cat_features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text_features</a:t>
            </a:r>
            <a:r>
              <a:rPr lang="en-GB" dirty="0">
                <a:solidFill>
                  <a:srgbClr val="D4D4D4"/>
                </a:solidFill>
                <a:latin typeface="Menlo" panose="020B0609030804020204" pitchFamily="49" charset="0"/>
              </a:rPr>
              <a:t>=[</a:t>
            </a:r>
            <a:r>
              <a:rPr lang="en-GB" dirty="0">
                <a:solidFill>
                  <a:srgbClr val="CE9178"/>
                </a:solidFill>
                <a:latin typeface="Menlo" panose="020B0609030804020204" pitchFamily="49" charset="0"/>
              </a:rPr>
              <a:t>'synopsis'</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'genre'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'director'</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'writer'</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'review’</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embedding_features</a:t>
            </a:r>
            <a:r>
              <a:rPr lang="en-GB" dirty="0">
                <a:solidFill>
                  <a:srgbClr val="D4D4D4"/>
                </a:solidFill>
                <a:latin typeface="Menlo" panose="020B0609030804020204" pitchFamily="49" charset="0"/>
              </a:rPr>
              <a:t>=[</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synopsis_embeds</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review_embeds</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model = </a:t>
            </a:r>
            <a:r>
              <a:rPr lang="en-GB" dirty="0" err="1">
                <a:solidFill>
                  <a:srgbClr val="D4D4D4"/>
                </a:solidFill>
                <a:latin typeface="Menlo" panose="020B0609030804020204" pitchFamily="49" charset="0"/>
              </a:rPr>
              <a:t>catboost.CatBoostClassifier</a:t>
            </a:r>
            <a:r>
              <a:rPr lang="en-GB" dirty="0">
                <a:solidFill>
                  <a:srgbClr val="D4D4D4"/>
                </a:solidFill>
                <a:latin typeface="Menlo" panose="020B0609030804020204" pitchFamily="49" charset="0"/>
              </a:rPr>
              <a:t>(</a:t>
            </a:r>
            <a:r>
              <a:rPr lang="en-GB" dirty="0" err="1">
                <a:solidFill>
                  <a:srgbClr val="D4D4D4"/>
                </a:solidFill>
                <a:latin typeface="Menlo" panose="020B0609030804020204" pitchFamily="49" charset="0"/>
              </a:rPr>
              <a:t>task_type</a:t>
            </a:r>
            <a:r>
              <a:rPr lang="en-GB" dirty="0">
                <a:solidFill>
                  <a:srgbClr val="D4D4D4"/>
                </a:solidFill>
                <a:latin typeface="Menlo" panose="020B0609030804020204" pitchFamily="49" charset="0"/>
              </a:rPr>
              <a:t>='GPU')</a:t>
            </a:r>
            <a:br>
              <a:rPr lang="en-GB" dirty="0">
                <a:solidFill>
                  <a:srgbClr val="D4D4D4"/>
                </a:solidFill>
                <a:latin typeface="Menlo" panose="020B0609030804020204" pitchFamily="49" charset="0"/>
              </a:rPr>
            </a:br>
            <a:r>
              <a:rPr lang="en-GB" dirty="0" err="1">
                <a:solidFill>
                  <a:srgbClr val="D4D4D4"/>
                </a:solidFill>
                <a:latin typeface="Menlo" panose="020B0609030804020204" pitchFamily="49" charset="0"/>
              </a:rPr>
              <a:t>model.fit</a:t>
            </a:r>
            <a:r>
              <a:rPr lang="en-GB" dirty="0">
                <a:solidFill>
                  <a:srgbClr val="D4D4D4"/>
                </a:solidFill>
                <a:latin typeface="Menlo" panose="020B0609030804020204" pitchFamily="49" charset="0"/>
              </a:rPr>
              <a:t>(</a:t>
            </a:r>
            <a:r>
              <a:rPr lang="en-GB" dirty="0" err="1">
                <a:solidFill>
                  <a:srgbClr val="D4D4D4"/>
                </a:solidFill>
                <a:latin typeface="Menlo" panose="020B0609030804020204" pitchFamily="49" charset="0"/>
              </a:rPr>
              <a:t>train_pool_embeddings</a:t>
            </a:r>
            <a:r>
              <a:rPr lang="en-GB" dirty="0">
                <a:solidFill>
                  <a:srgbClr val="D4D4D4"/>
                </a:solidFill>
                <a:latin typeface="Menlo" panose="020B0609030804020204" pitchFamily="49" charset="0"/>
              </a:rPr>
              <a:t>, </a:t>
            </a:r>
            <a:r>
              <a:rPr lang="en-GB" dirty="0" err="1">
                <a:solidFill>
                  <a:srgbClr val="D4D4D4"/>
                </a:solidFill>
                <a:latin typeface="Menlo" panose="020B0609030804020204" pitchFamily="49" charset="0"/>
              </a:rPr>
              <a:t>test_pool_with_embeddings</a:t>
            </a:r>
            <a:r>
              <a:rPr lang="en-GB" dirty="0">
                <a:solidFill>
                  <a:srgbClr val="D4D4D4"/>
                </a:solidFill>
                <a:latin typeface="Menlo" panose="020B0609030804020204" pitchFamily="49" charset="0"/>
              </a:rPr>
              <a:t>)</a:t>
            </a:r>
          </a:p>
          <a:p>
            <a:br>
              <a:rPr lang="en-GB" dirty="0">
                <a:solidFill>
                  <a:srgbClr val="D4D4D4"/>
                </a:solidFill>
                <a:latin typeface="Menlo" panose="020B0609030804020204" pitchFamily="49" charset="0"/>
              </a:rPr>
            </a:br>
            <a:endParaRPr lang="en-GB" dirty="0">
              <a:solidFill>
                <a:srgbClr val="D4D4D4"/>
              </a:solidFill>
              <a:latin typeface="Menlo" panose="020B0609030804020204" pitchFamily="49" charset="0"/>
            </a:endParaRPr>
          </a:p>
        </p:txBody>
      </p:sp>
    </p:spTree>
    <p:extLst>
      <p:ext uri="{BB962C8B-B14F-4D97-AF65-F5344CB8AC3E}">
        <p14:creationId xmlns:p14="http://schemas.microsoft.com/office/powerpoint/2010/main" val="966355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Как попробовать </a:t>
            </a:r>
            <a:r>
              <a:rPr lang="ru-RU" dirty="0" err="1">
                <a:solidFill>
                  <a:schemeClr val="bg1"/>
                </a:solidFill>
              </a:rPr>
              <a:t>эмбеддинги</a:t>
            </a:r>
            <a:r>
              <a:rPr lang="ru-RU" dirty="0">
                <a:solidFill>
                  <a:schemeClr val="bg1"/>
                </a:solidFill>
              </a:rPr>
              <a:t> в</a:t>
            </a:r>
            <a:r>
              <a:rPr lang="en-US" dirty="0">
                <a:solidFill>
                  <a:schemeClr val="bg1"/>
                </a:solidFill>
              </a:rPr>
              <a:t> CatBoost</a:t>
            </a:r>
            <a:r>
              <a:rPr lang="ru-RU" dirty="0">
                <a:solidFill>
                  <a:schemeClr val="bg1"/>
                </a:solidFill>
              </a:rPr>
              <a:t>?</a:t>
            </a:r>
          </a:p>
        </p:txBody>
      </p:sp>
      <p:sp>
        <p:nvSpPr>
          <p:cNvPr id="24" name="Объект 2"/>
          <p:cNvSpPr txBox="1">
            <a:spLocks/>
          </p:cNvSpPr>
          <p:nvPr/>
        </p:nvSpPr>
        <p:spPr>
          <a:xfrm>
            <a:off x="1437971" y="3168386"/>
            <a:ext cx="21224775" cy="9550085"/>
          </a:xfrm>
          <a:prstGeom prst="rect">
            <a:avLst/>
          </a:prstGeom>
        </p:spPr>
        <p:txBody>
          <a:bodyPr vert="horz" lIns="0" tIns="0" rIns="0" bIns="0" rtlCol="0" anchor="t">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US" dirty="0">
              <a:solidFill>
                <a:srgbClr val="FFFFFF"/>
              </a:solidFill>
            </a:endParaRPr>
          </a:p>
        </p:txBody>
      </p:sp>
      <p:sp>
        <p:nvSpPr>
          <p:cNvPr id="4" name="Rectangle 3">
            <a:extLst>
              <a:ext uri="{FF2B5EF4-FFF2-40B4-BE49-F238E27FC236}">
                <a16:creationId xmlns:a16="http://schemas.microsoft.com/office/drawing/2014/main" id="{D75407C3-C5C1-3740-AB7C-B59747638335}"/>
              </a:ext>
            </a:extLst>
          </p:cNvPr>
          <p:cNvSpPr/>
          <p:nvPr/>
        </p:nvSpPr>
        <p:spPr>
          <a:xfrm>
            <a:off x="1437970" y="2656848"/>
            <a:ext cx="20324749" cy="1754326"/>
          </a:xfrm>
          <a:prstGeom prst="rect">
            <a:avLst/>
          </a:prstGeom>
        </p:spPr>
        <p:txBody>
          <a:bodyPr wrap="square">
            <a:spAutoFit/>
          </a:bodyPr>
          <a:lstStyle/>
          <a:p>
            <a:endParaRPr lang="en-GB" dirty="0">
              <a:solidFill>
                <a:srgbClr val="D4D4D4"/>
              </a:solidFill>
              <a:latin typeface="Menlo" panose="020B0609030804020204" pitchFamily="49" charset="0"/>
            </a:endParaRPr>
          </a:p>
          <a:p>
            <a:br>
              <a:rPr lang="en-GB" dirty="0">
                <a:solidFill>
                  <a:srgbClr val="D4D4D4"/>
                </a:solidFill>
                <a:latin typeface="Menlo" panose="020B0609030804020204" pitchFamily="49" charset="0"/>
              </a:rPr>
            </a:br>
            <a:endParaRPr lang="en-GB" dirty="0">
              <a:solidFill>
                <a:srgbClr val="D4D4D4"/>
              </a:solidFill>
              <a:latin typeface="Menlo" panose="020B0609030804020204" pitchFamily="49" charset="0"/>
            </a:endParaRPr>
          </a:p>
        </p:txBody>
      </p:sp>
      <p:pic>
        <p:nvPicPr>
          <p:cNvPr id="7" name="Picture 6">
            <a:extLst>
              <a:ext uri="{FF2B5EF4-FFF2-40B4-BE49-F238E27FC236}">
                <a16:creationId xmlns:a16="http://schemas.microsoft.com/office/drawing/2014/main" id="{B5406361-76E8-8F45-800F-98FEF82CA028}"/>
              </a:ext>
            </a:extLst>
          </p:cNvPr>
          <p:cNvPicPr>
            <a:picLocks noChangeAspect="1"/>
          </p:cNvPicPr>
          <p:nvPr/>
        </p:nvPicPr>
        <p:blipFill rotWithShape="1">
          <a:blip r:embed="rId3"/>
          <a:srcRect t="1959"/>
          <a:stretch/>
        </p:blipFill>
        <p:spPr>
          <a:xfrm>
            <a:off x="1684600" y="3534012"/>
            <a:ext cx="8047612" cy="8035947"/>
          </a:xfrm>
          <a:prstGeom prst="rect">
            <a:avLst/>
          </a:prstGeom>
        </p:spPr>
      </p:pic>
      <p:sp>
        <p:nvSpPr>
          <p:cNvPr id="6" name="Rectangle 5">
            <a:extLst>
              <a:ext uri="{FF2B5EF4-FFF2-40B4-BE49-F238E27FC236}">
                <a16:creationId xmlns:a16="http://schemas.microsoft.com/office/drawing/2014/main" id="{FFF23D09-53E4-9848-AF45-33EECC2CE1DA}"/>
              </a:ext>
            </a:extLst>
          </p:cNvPr>
          <p:cNvSpPr/>
          <p:nvPr/>
        </p:nvSpPr>
        <p:spPr>
          <a:xfrm>
            <a:off x="9790923" y="3534011"/>
            <a:ext cx="16848442" cy="7848302"/>
          </a:xfrm>
          <a:prstGeom prst="rect">
            <a:avLst/>
          </a:prstGeom>
        </p:spPr>
        <p:txBody>
          <a:bodyPr wrap="square">
            <a:spAutoFit/>
          </a:bodyPr>
          <a:lstStyle/>
          <a:p>
            <a:r>
              <a:rPr lang="en-GB" dirty="0">
                <a:solidFill>
                  <a:schemeClr val="bg1"/>
                </a:solidFill>
                <a:latin typeface="Courier New" panose="02070309020205020404" pitchFamily="49" charset="0"/>
                <a:cs typeface="Courier New" panose="02070309020205020404" pitchFamily="49" charset="0"/>
              </a:rPr>
              <a:t>0.00052754587;...;-0.022502214;-0.046597037\t</a:t>
            </a:r>
          </a:p>
          <a:p>
            <a:r>
              <a:rPr lang="en-GB" dirty="0">
                <a:solidFill>
                  <a:schemeClr val="bg1"/>
                </a:solidFill>
                <a:latin typeface="Courier New" panose="02070309020205020404" pitchFamily="49" charset="0"/>
                <a:cs typeface="Courier New" panose="02070309020205020404" pitchFamily="49" charset="0"/>
              </a:rPr>
              <a:t>PG-13\t</a:t>
            </a:r>
          </a:p>
          <a:p>
            <a:r>
              <a:rPr lang="en-GB" dirty="0">
                <a:solidFill>
                  <a:schemeClr val="bg1"/>
                </a:solidFill>
                <a:latin typeface="Courier New" panose="02070309020205020404" pitchFamily="49" charset="0"/>
                <a:cs typeface="Courier New" panose="02070309020205020404" pitchFamily="49" charset="0"/>
              </a:rPr>
              <a:t>0.12662199;0.194815;...;-0.244185;-0.30306\t</a:t>
            </a:r>
          </a:p>
          <a:p>
            <a:r>
              <a:rPr lang="en-GB" dirty="0">
                <a:solidFill>
                  <a:schemeClr val="bg1"/>
                </a:solidFill>
                <a:latin typeface="Courier New" panose="02070309020205020404" pitchFamily="49" charset="0"/>
                <a:cs typeface="Courier New" panose="02070309020205020404" pitchFamily="49" charset="0"/>
              </a:rPr>
              <a:t>Clint Eastwood\t</a:t>
            </a:r>
          </a:p>
          <a:p>
            <a:r>
              <a:rPr lang="en-GB" dirty="0">
                <a:solidFill>
                  <a:schemeClr val="bg1"/>
                </a:solidFill>
                <a:latin typeface="Courier New" panose="02070309020205020404" pitchFamily="49" charset="0"/>
                <a:cs typeface="Courier New" panose="02070309020205020404" pitchFamily="49" charset="0"/>
              </a:rPr>
              <a:t>Richard </a:t>
            </a:r>
            <a:r>
              <a:rPr lang="en-GB" dirty="0" err="1">
                <a:solidFill>
                  <a:schemeClr val="bg1"/>
                </a:solidFill>
                <a:latin typeface="Courier New" panose="02070309020205020404" pitchFamily="49" charset="0"/>
                <a:cs typeface="Courier New" panose="02070309020205020404" pitchFamily="49" charset="0"/>
              </a:rPr>
              <a:t>LaGravenese|Richard</a:t>
            </a:r>
            <a:r>
              <a:rPr lang="en-GB" dirty="0">
                <a:solidFill>
                  <a:schemeClr val="bg1"/>
                </a:solidFill>
                <a:latin typeface="Courier New" panose="02070309020205020404" pitchFamily="49" charset="0"/>
                <a:cs typeface="Courier New" panose="02070309020205020404" pitchFamily="49" charset="0"/>
              </a:rPr>
              <a:t> La </a:t>
            </a:r>
            <a:r>
              <a:rPr lang="en-GB" dirty="0" err="1">
                <a:solidFill>
                  <a:schemeClr val="bg1"/>
                </a:solidFill>
                <a:latin typeface="Courier New" panose="02070309020205020404" pitchFamily="49" charset="0"/>
                <a:cs typeface="Courier New" panose="02070309020205020404" pitchFamily="49" charset="0"/>
              </a:rPr>
              <a:t>Gravenese</a:t>
            </a:r>
            <a:r>
              <a:rPr lang="en-GB" dirty="0">
                <a:solidFill>
                  <a:schemeClr val="bg1"/>
                </a:solidFill>
                <a:latin typeface="Courier New" panose="02070309020205020404" pitchFamily="49" charset="0"/>
                <a:cs typeface="Courier New" panose="02070309020205020404" pitchFamily="49" charset="0"/>
              </a:rPr>
              <a:t>\t</a:t>
            </a:r>
          </a:p>
          <a:p>
            <a:r>
              <a:rPr lang="en-GB" dirty="0">
                <a:solidFill>
                  <a:schemeClr val="bg1"/>
                </a:solidFill>
                <a:latin typeface="Courier New" panose="02070309020205020404" pitchFamily="49" charset="0"/>
                <a:cs typeface="Courier New" panose="02070309020205020404" pitchFamily="49" charset="0"/>
              </a:rPr>
              <a:t>19950602\t</a:t>
            </a:r>
          </a:p>
          <a:p>
            <a:r>
              <a:rPr lang="en-GB" dirty="0">
                <a:solidFill>
                  <a:schemeClr val="bg1"/>
                </a:solidFill>
                <a:latin typeface="Courier New" panose="02070309020205020404" pitchFamily="49" charset="0"/>
                <a:cs typeface="Courier New" panose="02070309020205020404" pitchFamily="49" charset="0"/>
              </a:rPr>
              <a:t>19970925\t</a:t>
            </a:r>
          </a:p>
          <a:p>
            <a:r>
              <a:rPr lang="en-GB" dirty="0">
                <a:solidFill>
                  <a:schemeClr val="bg1"/>
                </a:solidFill>
                <a:latin typeface="Courier New" panose="02070309020205020404" pitchFamily="49" charset="0"/>
                <a:cs typeface="Courier New" panose="02070309020205020404" pitchFamily="49" charset="0"/>
              </a:rPr>
              <a:t>-0.08898213;0.20778978;...;0.075812995\t</a:t>
            </a:r>
          </a:p>
          <a:p>
            <a:r>
              <a:rPr lang="en-GB" dirty="0">
                <a:solidFill>
                  <a:schemeClr val="bg1"/>
                </a:solidFill>
                <a:latin typeface="Courier New" panose="02070309020205020404" pitchFamily="49" charset="0"/>
                <a:cs typeface="Courier New" panose="02070309020205020404" pitchFamily="49" charset="0"/>
              </a:rPr>
              <a:t>4/5\t</a:t>
            </a:r>
          </a:p>
          <a:p>
            <a:r>
              <a:rPr lang="en-GB" dirty="0">
                <a:solidFill>
                  <a:schemeClr val="bg1"/>
                </a:solidFill>
                <a:latin typeface="Courier New" panose="02070309020205020404" pitchFamily="49" charset="0"/>
                <a:cs typeface="Courier New" panose="02070309020205020404" pitchFamily="49" charset="0"/>
              </a:rPr>
              <a:t>Fresh\t</a:t>
            </a:r>
          </a:p>
          <a:p>
            <a:r>
              <a:rPr lang="en-GB" dirty="0">
                <a:solidFill>
                  <a:schemeClr val="bg1"/>
                </a:solidFill>
                <a:latin typeface="Courier New" panose="02070309020205020404" pitchFamily="49" charset="0"/>
                <a:cs typeface="Courier New" panose="02070309020205020404" pitchFamily="49" charset="0"/>
              </a:rPr>
              <a:t>Angie </a:t>
            </a:r>
            <a:r>
              <a:rPr lang="en-GB" dirty="0" err="1">
                <a:solidFill>
                  <a:schemeClr val="bg1"/>
                </a:solidFill>
                <a:latin typeface="Courier New" panose="02070309020205020404" pitchFamily="49" charset="0"/>
                <a:cs typeface="Courier New" panose="02070309020205020404" pitchFamily="49" charset="0"/>
              </a:rPr>
              <a:t>Errigo</a:t>
            </a:r>
            <a:r>
              <a:rPr lang="en-GB" dirty="0">
                <a:solidFill>
                  <a:schemeClr val="bg1"/>
                </a:solidFill>
                <a:latin typeface="Courier New" panose="02070309020205020404" pitchFamily="49" charset="0"/>
                <a:cs typeface="Courier New" panose="02070309020205020404" pitchFamily="49" charset="0"/>
              </a:rPr>
              <a:t>\t</a:t>
            </a:r>
          </a:p>
          <a:p>
            <a:r>
              <a:rPr lang="en-GB" dirty="0">
                <a:solidFill>
                  <a:schemeClr val="bg1"/>
                </a:solidFill>
                <a:latin typeface="Courier New" panose="02070309020205020404" pitchFamily="49" charset="0"/>
                <a:cs typeface="Courier New" panose="02070309020205020404" pitchFamily="49" charset="0"/>
              </a:rPr>
              <a:t>0\t</a:t>
            </a:r>
          </a:p>
          <a:p>
            <a:r>
              <a:rPr lang="en-GB" dirty="0">
                <a:solidFill>
                  <a:schemeClr val="bg1"/>
                </a:solidFill>
                <a:latin typeface="Courier New" panose="02070309020205020404" pitchFamily="49" charset="0"/>
                <a:cs typeface="Courier New" panose="02070309020205020404" pitchFamily="49" charset="0"/>
              </a:rPr>
              <a:t>Empire Magazine\t</a:t>
            </a:r>
          </a:p>
          <a:p>
            <a:r>
              <a:rPr lang="en-GB" dirty="0">
                <a:solidFill>
                  <a:schemeClr val="bg1"/>
                </a:solidFill>
                <a:latin typeface="Courier New" panose="02070309020205020404" pitchFamily="49" charset="0"/>
                <a:cs typeface="Courier New" panose="02070309020205020404" pitchFamily="49" charset="0"/>
              </a:rPr>
              <a:t>20130731</a:t>
            </a:r>
            <a:endParaRPr lang="en-RU"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49072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Польза от текстовых </a:t>
            </a:r>
            <a:r>
              <a:rPr lang="ru-RU" dirty="0" err="1">
                <a:solidFill>
                  <a:schemeClr val="bg1"/>
                </a:solidFill>
              </a:rPr>
              <a:t>фичей</a:t>
            </a:r>
            <a:r>
              <a:rPr lang="ru-RU" dirty="0">
                <a:solidFill>
                  <a:schemeClr val="bg1"/>
                </a:solidFill>
              </a:rPr>
              <a:t> и </a:t>
            </a:r>
            <a:r>
              <a:rPr lang="ru-RU" dirty="0" err="1">
                <a:solidFill>
                  <a:schemeClr val="bg1"/>
                </a:solidFill>
              </a:rPr>
              <a:t>эмбеддингов</a:t>
            </a:r>
            <a:endParaRPr lang="ru-RU" dirty="0">
              <a:solidFill>
                <a:schemeClr val="bg1"/>
              </a:solidFill>
            </a:endParaRPr>
          </a:p>
        </p:txBody>
      </p:sp>
      <p:sp>
        <p:nvSpPr>
          <p:cNvPr id="24" name="Объект 4"/>
          <p:cNvSpPr txBox="1">
            <a:spLocks/>
          </p:cNvSpPr>
          <p:nvPr/>
        </p:nvSpPr>
        <p:spPr>
          <a:xfrm>
            <a:off x="4249204" y="6215812"/>
            <a:ext cx="5418319"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BOW + Online Text Features</a:t>
            </a:r>
          </a:p>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23B324">
                    <a:lumMod val="75000"/>
                  </a:srgbClr>
                </a:solidFill>
                <a:effectLst/>
                <a:uLnTx/>
                <a:uFillTx/>
                <a:latin typeface="Arial" panose="020B0604020202020204"/>
                <a:ea typeface="+mn-ea"/>
                <a:cs typeface="+mn-cs"/>
              </a:rPr>
              <a:t>0.897</a:t>
            </a:r>
            <a:endParaRPr kumimoji="0" lang="ru-RU" sz="4000" b="1" i="0" u="none" strike="noStrike" kern="1200" cap="none" spc="0" normalizeH="0" baseline="0" noProof="0" dirty="0">
              <a:ln>
                <a:noFill/>
              </a:ln>
              <a:solidFill>
                <a:srgbClr val="23B324">
                  <a:lumMod val="75000"/>
                </a:srgbClr>
              </a:solidFill>
              <a:effectLst/>
              <a:uLnTx/>
              <a:uFillTx/>
              <a:latin typeface="Arial" panose="020B0604020202020204"/>
              <a:ea typeface="+mn-ea"/>
              <a:cs typeface="+mn-cs"/>
            </a:endParaRPr>
          </a:p>
        </p:txBody>
      </p:sp>
      <p:sp>
        <p:nvSpPr>
          <p:cNvPr id="25" name="Заголовок 1"/>
          <p:cNvSpPr txBox="1">
            <a:spLocks/>
          </p:cNvSpPr>
          <p:nvPr/>
        </p:nvSpPr>
        <p:spPr>
          <a:xfrm>
            <a:off x="1488055" y="2725941"/>
            <a:ext cx="21232812" cy="1454697"/>
          </a:xfrm>
          <a:prstGeom prst="rect">
            <a:avLst/>
          </a:prstGeom>
        </p:spPr>
        <p:txBody>
          <a:bodyPr vert="horz" lIns="0" tIns="198000" rIns="0" bIns="0" rtlCol="0" anchor="t">
            <a:noAutofit/>
          </a:bodyPr>
          <a:lst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a:lstStyle>
          <a:p>
            <a:pPr marL="0" marR="0" lvl="0" indent="0" algn="l" defTabSz="1828619"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j-ea"/>
                <a:cs typeface="+mj-cs"/>
              </a:rPr>
              <a:t>Accuracy </a:t>
            </a:r>
            <a:r>
              <a:rPr kumimoji="0" lang="ru-RU" sz="4800" b="0" i="0" u="none" strike="noStrike" kern="1200" cap="none" spc="0" normalizeH="0" baseline="0" noProof="0" dirty="0">
                <a:ln>
                  <a:noFill/>
                </a:ln>
                <a:solidFill>
                  <a:srgbClr val="FFFFFF"/>
                </a:solidFill>
                <a:effectLst/>
                <a:uLnTx/>
                <a:uFillTx/>
                <a:latin typeface="Arial" panose="020B0604020202020204"/>
                <a:ea typeface="+mj-ea"/>
                <a:cs typeface="+mj-cs"/>
              </a:rPr>
              <a:t>на</a:t>
            </a:r>
            <a:r>
              <a:rPr kumimoji="0" lang="en-US" sz="4800" b="0" i="0" u="none" strike="noStrike" kern="1200" cap="none" spc="0" normalizeH="0" baseline="0" noProof="0" dirty="0">
                <a:ln>
                  <a:noFill/>
                </a:ln>
                <a:solidFill>
                  <a:srgbClr val="FFFFFF"/>
                </a:solidFill>
                <a:effectLst/>
                <a:uLnTx/>
                <a:uFillTx/>
                <a:latin typeface="Arial" panose="020B0604020202020204"/>
                <a:ea typeface="+mj-ea"/>
                <a:cs typeface="+mj-cs"/>
              </a:rPr>
              <a:t> IMDB </a:t>
            </a:r>
            <a:r>
              <a:rPr kumimoji="0" lang="ru-RU" sz="4800" b="0" i="0" u="none" strike="noStrike" kern="1200" cap="none" spc="0" normalizeH="0" baseline="0" noProof="0" dirty="0" err="1">
                <a:ln>
                  <a:noFill/>
                </a:ln>
                <a:solidFill>
                  <a:srgbClr val="FFFFFF"/>
                </a:solidFill>
                <a:effectLst/>
                <a:uLnTx/>
                <a:uFillTx/>
                <a:latin typeface="Arial" panose="020B0604020202020204"/>
                <a:ea typeface="+mj-ea"/>
                <a:cs typeface="+mj-cs"/>
              </a:rPr>
              <a:t>датасете</a:t>
            </a:r>
            <a:r>
              <a:rPr kumimoji="0" lang="ru-RU" sz="4800" b="0" i="0" u="none" strike="noStrike" kern="1200" cap="none" spc="0" normalizeH="0" baseline="0" noProof="0" dirty="0">
                <a:ln>
                  <a:noFill/>
                </a:ln>
                <a:solidFill>
                  <a:srgbClr val="FFFFFF"/>
                </a:solidFill>
                <a:effectLst/>
                <a:uLnTx/>
                <a:uFillTx/>
                <a:latin typeface="Arial" panose="020B0604020202020204"/>
                <a:ea typeface="+mj-ea"/>
                <a:cs typeface="+mj-cs"/>
              </a:rPr>
              <a:t>, обучение с параметрами по умолчанию</a:t>
            </a:r>
          </a:p>
        </p:txBody>
      </p:sp>
      <p:sp>
        <p:nvSpPr>
          <p:cNvPr id="7" name="Объект 4">
            <a:extLst>
              <a:ext uri="{FF2B5EF4-FFF2-40B4-BE49-F238E27FC236}">
                <a16:creationId xmlns:a16="http://schemas.microsoft.com/office/drawing/2014/main" id="{F3BECE88-0088-0248-A12D-BE2D9968AC99}"/>
              </a:ext>
            </a:extLst>
          </p:cNvPr>
          <p:cNvSpPr txBox="1">
            <a:spLocks/>
          </p:cNvSpPr>
          <p:nvPr/>
        </p:nvSpPr>
        <p:spPr>
          <a:xfrm>
            <a:off x="14186624" y="6072187"/>
            <a:ext cx="5418319"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 Embeddings</a:t>
            </a:r>
          </a:p>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ru-RU" sz="4000" b="1" i="0" u="none" strike="noStrike" kern="1200" cap="none" spc="0" normalizeH="0" baseline="0" noProof="0" dirty="0">
                <a:ln>
                  <a:noFill/>
                </a:ln>
                <a:solidFill>
                  <a:srgbClr val="23B324">
                    <a:lumMod val="75000"/>
                  </a:srgbClr>
                </a:solidFill>
                <a:effectLst/>
                <a:uLnTx/>
                <a:uFillTx/>
                <a:latin typeface="Arial" panose="020B0604020202020204"/>
                <a:ea typeface="+mn-ea"/>
                <a:cs typeface="+mn-cs"/>
              </a:rPr>
              <a:t>0.908</a:t>
            </a:r>
          </a:p>
        </p:txBody>
      </p:sp>
      <p:sp>
        <p:nvSpPr>
          <p:cNvPr id="6" name="Right Arrow 5">
            <a:extLst>
              <a:ext uri="{FF2B5EF4-FFF2-40B4-BE49-F238E27FC236}">
                <a16:creationId xmlns:a16="http://schemas.microsoft.com/office/drawing/2014/main" id="{C330F9C6-1EDF-9742-8036-9A085C7EA5CD}"/>
              </a:ext>
            </a:extLst>
          </p:cNvPr>
          <p:cNvSpPr/>
          <p:nvPr/>
        </p:nvSpPr>
        <p:spPr>
          <a:xfrm>
            <a:off x="10929546" y="7628037"/>
            <a:ext cx="1995054" cy="1347368"/>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marL="0" marR="0" lvl="0" indent="0" algn="ctr" defTabSz="1828595" rtl="0" eaLnBrk="1" fontAlgn="auto" latinLnBrk="0" hangingPunct="1">
              <a:lnSpc>
                <a:spcPct val="90000"/>
              </a:lnSpc>
              <a:spcBef>
                <a:spcPts val="0"/>
              </a:spcBef>
              <a:spcAft>
                <a:spcPts val="0"/>
              </a:spcAft>
              <a:buClrTx/>
              <a:buSzTx/>
              <a:buFontTx/>
              <a:buNone/>
              <a:tabLst/>
              <a:defRPr/>
            </a:pPr>
            <a:endParaRPr kumimoji="0" lang="en-RU" sz="3200" b="0" i="0" u="none" strike="noStrike" kern="1200" cap="none" spc="0" normalizeH="0" baseline="0" noProof="0" dirty="0">
              <a:ln w="0"/>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406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solidFill>
                  <a:schemeClr val="bg1"/>
                </a:solidFill>
              </a:rPr>
              <a:t>Датасет</a:t>
            </a:r>
            <a:r>
              <a:rPr lang="ru-RU" dirty="0">
                <a:solidFill>
                  <a:schemeClr val="bg1"/>
                </a:solidFill>
              </a:rPr>
              <a:t> со смешанными типами данных</a:t>
            </a:r>
          </a:p>
        </p:txBody>
      </p:sp>
      <p:sp>
        <p:nvSpPr>
          <p:cNvPr id="5" name="Объект 4"/>
          <p:cNvSpPr>
            <a:spLocks noGrp="1"/>
          </p:cNvSpPr>
          <p:nvPr>
            <p:ph idx="1"/>
          </p:nvPr>
        </p:nvSpPr>
        <p:spPr>
          <a:xfrm>
            <a:off x="14260749" y="2517617"/>
            <a:ext cx="9027268" cy="4774247"/>
          </a:xfrm>
          <a:ln w="38100">
            <a:solidFill>
              <a:schemeClr val="bg2"/>
            </a:solidFill>
          </a:ln>
        </p:spPr>
        <p:txBody>
          <a:bodyPr lIns="360000" tIns="360000" rIns="360000" bIns="360000" anchor="ctr"/>
          <a:lstStyle/>
          <a:p>
            <a:pPr algn="ctr"/>
            <a:endParaRPr lang="en-US" dirty="0">
              <a:solidFill>
                <a:schemeClr val="bg1"/>
              </a:solidFill>
            </a:endParaRPr>
          </a:p>
          <a:p>
            <a:pPr algn="ctr"/>
            <a:r>
              <a:rPr lang="en-US" b="1" u="sng" dirty="0">
                <a:solidFill>
                  <a:schemeClr val="bg1"/>
                </a:solidFill>
              </a:rPr>
              <a:t>review</a:t>
            </a:r>
          </a:p>
          <a:p>
            <a:pPr algn="ctr"/>
            <a:r>
              <a:rPr lang="en-US" dirty="0">
                <a:solidFill>
                  <a:schemeClr val="bg1"/>
                </a:solidFill>
              </a:rPr>
              <a:t>One very long, dark ride.</a:t>
            </a:r>
          </a:p>
          <a:p>
            <a:pPr algn="ctr"/>
            <a:endParaRPr lang="ru-RU" dirty="0">
              <a:solidFill>
                <a:schemeClr val="bg1"/>
              </a:solidFill>
            </a:endParaRPr>
          </a:p>
        </p:txBody>
      </p:sp>
      <p:sp>
        <p:nvSpPr>
          <p:cNvPr id="7" name="Объект 4"/>
          <p:cNvSpPr txBox="1">
            <a:spLocks/>
          </p:cNvSpPr>
          <p:nvPr/>
        </p:nvSpPr>
        <p:spPr>
          <a:xfrm>
            <a:off x="14260749" y="7848553"/>
            <a:ext cx="9027268"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800" b="1" i="0" u="sng" strike="noStrike" kern="1200" cap="none" spc="0" normalizeH="0" baseline="0" noProof="0" dirty="0">
                <a:ln>
                  <a:noFill/>
                </a:ln>
                <a:solidFill>
                  <a:srgbClr val="FFFFFF"/>
                </a:solidFill>
                <a:effectLst/>
                <a:uLnTx/>
                <a:uFillTx/>
                <a:latin typeface="Arial" panose="020B0604020202020204"/>
                <a:ea typeface="+mn-ea"/>
                <a:cs typeface="+mn-cs"/>
              </a:rPr>
              <a:t>genres</a:t>
            </a:r>
            <a:endParaRPr kumimoji="0" lang="en-US" sz="4800" b="0" i="0" u="sng"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Arial" panose="020B0604020202020204"/>
                <a:ea typeface="+mn-ea"/>
                <a:cs typeface="+mn-cs"/>
              </a:rPr>
              <a:t>Action and Adventure | Art House and International | Drama | Mystery and Suspense</a:t>
            </a:r>
          </a:p>
        </p:txBody>
      </p:sp>
      <p:sp>
        <p:nvSpPr>
          <p:cNvPr id="23" name="Объект 2"/>
          <p:cNvSpPr txBox="1">
            <a:spLocks/>
          </p:cNvSpPr>
          <p:nvPr/>
        </p:nvSpPr>
        <p:spPr>
          <a:xfrm>
            <a:off x="1587601" y="2371725"/>
            <a:ext cx="13470816" cy="10251075"/>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20000" marR="0" lvl="1" indent="-715963"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en-US" sz="4800" b="1" i="0" u="none" strike="noStrike" kern="1200" cap="none" spc="0" normalizeH="0" baseline="0" noProof="0" dirty="0">
                <a:ln>
                  <a:noFill/>
                </a:ln>
                <a:solidFill>
                  <a:srgbClr val="FFFFFF"/>
                </a:solidFill>
                <a:effectLst/>
                <a:uLnTx/>
                <a:uFillTx/>
                <a:latin typeface="Arial" panose="020B0604020202020204"/>
                <a:ea typeface="+mn-ea"/>
                <a:cs typeface="+mn-cs"/>
              </a:rPr>
              <a:t>Rotten Tomatoes: movie review</a:t>
            </a:r>
          </a:p>
          <a:p>
            <a:pPr marL="4037" marR="0" lvl="2" indent="0"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None/>
              <a:tabLst/>
              <a:defRPr/>
            </a:pP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Численные</a:t>
            </a: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571500" marR="0" lvl="4" indent="-571500" algn="l" defTabSz="182861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 runtime</a:t>
            </a:r>
          </a:p>
          <a:p>
            <a:pPr marL="571500" marR="0" lvl="4" indent="-571500" algn="l" defTabSz="182861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3600" b="0" i="0" u="none" strike="noStrike" kern="1200" cap="none" spc="0" normalizeH="0" baseline="0" noProof="0" dirty="0" err="1">
                <a:ln>
                  <a:noFill/>
                </a:ln>
                <a:solidFill>
                  <a:srgbClr val="FFFFFF"/>
                </a:solidFill>
                <a:effectLst/>
                <a:uLnTx/>
                <a:uFillTx/>
                <a:latin typeface="Arial" panose="020B0604020202020204"/>
                <a:ea typeface="+mn-ea"/>
                <a:cs typeface="+mn-cs"/>
              </a:rPr>
              <a:t>box_office</a:t>
            </a: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ru-RU" sz="3600" b="0" i="0" u="none" strike="noStrike" kern="1200" cap="none" spc="0" normalizeH="0" baseline="0" noProof="0" dirty="0">
                <a:ln>
                  <a:noFill/>
                </a:ln>
                <a:solidFill>
                  <a:srgbClr val="FFFFFF"/>
                </a:solidFill>
                <a:effectLst/>
                <a:uLnTx/>
                <a:uFillTx/>
                <a:latin typeface="Arial" panose="020B0604020202020204"/>
                <a:ea typeface="+mn-ea"/>
                <a:cs typeface="+mn-cs"/>
              </a:rPr>
              <a:t> число денег от продажи билетов</a:t>
            </a:r>
            <a:endPar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571500" marR="0" lvl="4" indent="-571500" algn="l" defTabSz="1828619"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4037" marR="0" lvl="2" indent="0"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None/>
              <a:tabLst/>
              <a:defRPr/>
            </a:pP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Категориальные</a:t>
            </a: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critic – </a:t>
            </a:r>
            <a:r>
              <a:rPr kumimoji="0" lang="ru-RU" sz="3600" b="0" i="0" u="none" strike="noStrike" kern="1200" cap="none" spc="0" normalizeH="0" baseline="0" noProof="0" dirty="0">
                <a:ln>
                  <a:noFill/>
                </a:ln>
                <a:solidFill>
                  <a:srgbClr val="FFFFFF"/>
                </a:solidFill>
                <a:effectLst/>
                <a:uLnTx/>
                <a:uFillTx/>
                <a:latin typeface="Arial" panose="020B0604020202020204"/>
                <a:ea typeface="+mn-ea"/>
                <a:cs typeface="+mn-cs"/>
              </a:rPr>
              <a:t>имя обозревателя</a:t>
            </a:r>
            <a:endPar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publisher – </a:t>
            </a:r>
            <a:r>
              <a:rPr kumimoji="0" lang="ru-RU" sz="3600" b="0" i="0" u="none" strike="noStrike" kern="1200" cap="none" spc="0" normalizeH="0" baseline="0" noProof="0" dirty="0">
                <a:ln>
                  <a:noFill/>
                </a:ln>
                <a:solidFill>
                  <a:srgbClr val="FFFFFF"/>
                </a:solidFill>
                <a:effectLst/>
                <a:uLnTx/>
                <a:uFillTx/>
                <a:latin typeface="Arial" panose="020B0604020202020204"/>
                <a:ea typeface="+mn-ea"/>
                <a:cs typeface="+mn-cs"/>
              </a:rPr>
              <a:t>журнал, где обзор был опубликован</a:t>
            </a:r>
            <a:endPar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4037" marR="0" lvl="2" indent="0"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None/>
              <a:tabLst/>
              <a:defRPr/>
            </a:pPr>
            <a:endPar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4037" marR="0" lvl="2" indent="0"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None/>
              <a:tabLst/>
              <a:defRPr/>
            </a:pP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Тексты</a:t>
            </a: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review </a:t>
            </a:r>
            <a:r>
              <a:rPr kumimoji="0" lang="ru-RU" sz="3600" b="0" i="0" u="none" strike="noStrike" kern="1200" cap="none" spc="0" normalizeH="0" baseline="0" noProof="0" dirty="0">
                <a:ln>
                  <a:noFill/>
                </a:ln>
                <a:solidFill>
                  <a:srgbClr val="FFFFFF"/>
                </a:solidFill>
                <a:effectLst/>
                <a:uLnTx/>
                <a:uFillTx/>
                <a:latin typeface="Arial" panose="020B0604020202020204"/>
                <a:ea typeface="+mn-ea"/>
                <a:cs typeface="+mn-cs"/>
              </a:rPr>
              <a:t>– текст обзора, написанный критиком</a:t>
            </a:r>
            <a:endPar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genres – </a:t>
            </a:r>
            <a:r>
              <a:rPr kumimoji="0" lang="ru-RU" sz="3600" b="0" i="0" u="none" strike="noStrike" kern="1200" cap="none" spc="0" normalizeH="0" baseline="0" noProof="0" dirty="0">
                <a:ln>
                  <a:noFill/>
                </a:ln>
                <a:solidFill>
                  <a:srgbClr val="FFFFFF"/>
                </a:solidFill>
                <a:effectLst/>
                <a:uLnTx/>
                <a:uFillTx/>
                <a:latin typeface="Arial" panose="020B0604020202020204"/>
                <a:ea typeface="+mn-ea"/>
                <a:cs typeface="+mn-cs"/>
              </a:rPr>
              <a:t>список жанров, которым соответствует фильм</a:t>
            </a:r>
            <a:endPar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4037" marR="0" lvl="2" indent="0"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None/>
              <a:tabLst/>
              <a:defRPr/>
            </a:pPr>
            <a:endPar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4037" marR="0" lvl="2" indent="0"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None/>
              <a:tabLst/>
              <a:defRPr/>
            </a:pP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Текстовые </a:t>
            </a:r>
            <a:r>
              <a:rPr kumimoji="0" lang="ru-RU" sz="4800" b="0" i="0" u="none" strike="noStrike" kern="1200" cap="none" spc="0" normalizeH="0" baseline="0" noProof="0" dirty="0" err="1">
                <a:ln>
                  <a:noFill/>
                </a:ln>
                <a:solidFill>
                  <a:srgbClr val="FFFFFF"/>
                </a:solidFill>
                <a:effectLst/>
                <a:uLnTx/>
                <a:uFillTx/>
                <a:latin typeface="Arial" panose="020B0604020202020204"/>
                <a:ea typeface="+mn-ea"/>
                <a:cs typeface="+mn-cs"/>
              </a:rPr>
              <a:t>эмбеддинги</a:t>
            </a: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715963" algn="l" defTabSz="182861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BERT, GPT, Word2Vec </a:t>
            </a:r>
            <a:r>
              <a:rPr kumimoji="0" lang="ru-RU" sz="3600" b="0" i="0" u="none" strike="noStrike" kern="1200" cap="none" spc="0" normalizeH="0" baseline="0" noProof="0" dirty="0">
                <a:ln>
                  <a:noFill/>
                </a:ln>
                <a:solidFill>
                  <a:srgbClr val="FFFFFF"/>
                </a:solidFill>
                <a:effectLst/>
                <a:uLnTx/>
                <a:uFillTx/>
                <a:latin typeface="Arial" panose="020B0604020202020204"/>
                <a:ea typeface="+mn-ea"/>
                <a:cs typeface="+mn-cs"/>
              </a:rPr>
              <a:t>или любые другие </a:t>
            </a:r>
            <a:r>
              <a:rPr kumimoji="0" lang="ru-RU" sz="3600" b="0" i="0" u="none" strike="noStrike" kern="1200" cap="none" spc="0" normalizeH="0" baseline="0" noProof="0" dirty="0" err="1">
                <a:ln>
                  <a:noFill/>
                </a:ln>
                <a:solidFill>
                  <a:srgbClr val="FFFFFF"/>
                </a:solidFill>
                <a:effectLst/>
                <a:uLnTx/>
                <a:uFillTx/>
                <a:latin typeface="Arial" panose="020B0604020202020204"/>
                <a:ea typeface="+mn-ea"/>
                <a:cs typeface="+mn-cs"/>
              </a:rPr>
              <a:t>эмбеддинги</a:t>
            </a:r>
            <a:endPar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4037" marR="0" lvl="2" indent="0"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None/>
              <a:tabLst/>
              <a:defRPr/>
            </a:pPr>
            <a:endPar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973126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Plan </a:t>
            </a:r>
            <a:endParaRPr lang="ru-RU" dirty="0">
              <a:solidFill>
                <a:schemeClr val="bg1"/>
              </a:solidFill>
            </a:endParaRPr>
          </a:p>
        </p:txBody>
      </p:sp>
      <p:sp>
        <p:nvSpPr>
          <p:cNvPr id="3" name="Объект 2"/>
          <p:cNvSpPr>
            <a:spLocks noGrp="1"/>
          </p:cNvSpPr>
          <p:nvPr>
            <p:ph idx="1"/>
          </p:nvPr>
        </p:nvSpPr>
        <p:spPr>
          <a:xfrm>
            <a:off x="1587600" y="4322618"/>
            <a:ext cx="21224775" cy="7556646"/>
          </a:xfrm>
        </p:spPr>
        <p:txBody>
          <a:bodyPr anchor="t"/>
          <a:lstStyle/>
          <a:p>
            <a:pPr lvl="2"/>
            <a:r>
              <a:rPr lang="ru-RU" sz="5400" dirty="0">
                <a:solidFill>
                  <a:schemeClr val="bg1"/>
                </a:solidFill>
              </a:rPr>
              <a:t>Вступление</a:t>
            </a:r>
          </a:p>
          <a:p>
            <a:pPr lvl="2"/>
            <a:r>
              <a:rPr lang="ru-RU" sz="5400" dirty="0">
                <a:solidFill>
                  <a:schemeClr val="bg1"/>
                </a:solidFill>
              </a:rPr>
              <a:t>Поддержка текстов и </a:t>
            </a:r>
            <a:r>
              <a:rPr lang="ru-RU" sz="5400" dirty="0" err="1">
                <a:solidFill>
                  <a:schemeClr val="bg1"/>
                </a:solidFill>
              </a:rPr>
              <a:t>эмбеддингов</a:t>
            </a:r>
            <a:endParaRPr lang="ru-RU" sz="5400" dirty="0">
              <a:solidFill>
                <a:schemeClr val="bg1"/>
              </a:solidFill>
            </a:endParaRPr>
          </a:p>
          <a:p>
            <a:pPr lvl="2"/>
            <a:r>
              <a:rPr lang="en-US" sz="5400" dirty="0">
                <a:solidFill>
                  <a:schemeClr val="bg1"/>
                </a:solidFill>
              </a:rPr>
              <a:t>SPARK</a:t>
            </a:r>
            <a:r>
              <a:rPr lang="ru-RU" sz="5400" dirty="0">
                <a:solidFill>
                  <a:schemeClr val="bg1"/>
                </a:solidFill>
              </a:rPr>
              <a:t> и распределенное обучение</a:t>
            </a:r>
          </a:p>
          <a:p>
            <a:pPr lvl="2"/>
            <a:r>
              <a:rPr lang="ru-RU" sz="5400" dirty="0">
                <a:solidFill>
                  <a:schemeClr val="bg1"/>
                </a:solidFill>
              </a:rPr>
              <a:t>Предсказание неопределенности</a:t>
            </a:r>
          </a:p>
          <a:p>
            <a:pPr lvl="2"/>
            <a:r>
              <a:rPr lang="ru-RU" sz="5400" dirty="0">
                <a:solidFill>
                  <a:schemeClr val="bg1"/>
                </a:solidFill>
              </a:rPr>
              <a:t>Новости и планы</a:t>
            </a:r>
            <a:endParaRPr lang="en-US" sz="5400" dirty="0">
              <a:solidFill>
                <a:schemeClr val="bg1"/>
              </a:solidFill>
            </a:endParaRPr>
          </a:p>
          <a:p>
            <a:pPr lvl="2"/>
            <a:endParaRPr lang="ru-RU" sz="5400" dirty="0">
              <a:solidFill>
                <a:schemeClr val="bg1"/>
              </a:solidFill>
            </a:endParaRPr>
          </a:p>
          <a:p>
            <a:pPr lvl="2"/>
            <a:endParaRPr lang="en-US" sz="5400" dirty="0">
              <a:solidFill>
                <a:schemeClr val="bg1"/>
              </a:solidFill>
            </a:endParaRPr>
          </a:p>
        </p:txBody>
      </p:sp>
    </p:spTree>
    <p:extLst>
      <p:ext uri="{BB962C8B-B14F-4D97-AF65-F5344CB8AC3E}">
        <p14:creationId xmlns:p14="http://schemas.microsoft.com/office/powerpoint/2010/main" val="3112014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Польза от текстовых </a:t>
            </a:r>
            <a:r>
              <a:rPr lang="ru-RU" dirty="0" err="1">
                <a:solidFill>
                  <a:schemeClr val="bg1"/>
                </a:solidFill>
              </a:rPr>
              <a:t>фичей</a:t>
            </a:r>
            <a:r>
              <a:rPr lang="ru-RU" dirty="0">
                <a:solidFill>
                  <a:schemeClr val="bg1"/>
                </a:solidFill>
              </a:rPr>
              <a:t> и </a:t>
            </a:r>
            <a:r>
              <a:rPr lang="ru-RU" dirty="0" err="1">
                <a:solidFill>
                  <a:schemeClr val="bg1"/>
                </a:solidFill>
              </a:rPr>
              <a:t>эмбеддингов</a:t>
            </a:r>
            <a:endParaRPr lang="ru-RU" dirty="0">
              <a:solidFill>
                <a:schemeClr val="bg1"/>
              </a:solidFill>
            </a:endParaRPr>
          </a:p>
        </p:txBody>
      </p:sp>
      <p:sp>
        <p:nvSpPr>
          <p:cNvPr id="5" name="Объект 4"/>
          <p:cNvSpPr>
            <a:spLocks noGrp="1"/>
          </p:cNvSpPr>
          <p:nvPr>
            <p:ph idx="1"/>
          </p:nvPr>
        </p:nvSpPr>
        <p:spPr>
          <a:xfrm>
            <a:off x="3380709" y="5202310"/>
            <a:ext cx="5418319" cy="4774247"/>
          </a:xfrm>
          <a:ln w="38100">
            <a:solidFill>
              <a:schemeClr val="bg2"/>
            </a:solidFill>
          </a:ln>
        </p:spPr>
        <p:txBody>
          <a:bodyPr lIns="360000" tIns="360000" rIns="360000" bIns="360000" anchor="ctr"/>
          <a:lstStyle/>
          <a:p>
            <a:pPr algn="ctr"/>
            <a:r>
              <a:rPr lang="en-US" sz="4000" dirty="0">
                <a:solidFill>
                  <a:schemeClr val="bg1"/>
                </a:solidFill>
              </a:rPr>
              <a:t>Numerical + </a:t>
            </a:r>
            <a:r>
              <a:rPr lang="en-US" sz="4000" dirty="0" err="1">
                <a:solidFill>
                  <a:schemeClr val="bg1"/>
                </a:solidFill>
              </a:rPr>
              <a:t>Caterogical</a:t>
            </a:r>
            <a:endParaRPr lang="en-US" sz="4000" dirty="0">
              <a:solidFill>
                <a:schemeClr val="bg1"/>
              </a:solidFill>
            </a:endParaRPr>
          </a:p>
          <a:p>
            <a:pPr algn="ctr"/>
            <a:r>
              <a:rPr lang="ru-RU" sz="4000" dirty="0">
                <a:solidFill>
                  <a:schemeClr val="bg2">
                    <a:lumMod val="60000"/>
                    <a:lumOff val="40000"/>
                  </a:schemeClr>
                </a:solidFill>
              </a:rPr>
              <a:t>0.4592</a:t>
            </a:r>
          </a:p>
        </p:txBody>
      </p:sp>
      <p:sp>
        <p:nvSpPr>
          <p:cNvPr id="23" name="Объект 4"/>
          <p:cNvSpPr txBox="1">
            <a:spLocks/>
          </p:cNvSpPr>
          <p:nvPr/>
        </p:nvSpPr>
        <p:spPr>
          <a:xfrm>
            <a:off x="9105785" y="5202310"/>
            <a:ext cx="5418319"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 BOW</a:t>
            </a:r>
          </a:p>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ru-RU" sz="4000" b="0" i="0" u="none" strike="noStrike" kern="1200" cap="none" spc="0" normalizeH="0" baseline="0" noProof="0" dirty="0">
                <a:ln>
                  <a:noFill/>
                </a:ln>
                <a:solidFill>
                  <a:srgbClr val="FFCC00">
                    <a:lumMod val="60000"/>
                    <a:lumOff val="40000"/>
                  </a:srgbClr>
                </a:solidFill>
                <a:effectLst/>
                <a:uLnTx/>
                <a:uFillTx/>
                <a:latin typeface="Arial" panose="020B0604020202020204"/>
                <a:ea typeface="+mn-ea"/>
                <a:cs typeface="+mn-cs"/>
              </a:rPr>
              <a:t>0.4616</a:t>
            </a:r>
          </a:p>
        </p:txBody>
      </p:sp>
      <p:sp>
        <p:nvSpPr>
          <p:cNvPr id="24" name="Объект 4"/>
          <p:cNvSpPr txBox="1">
            <a:spLocks/>
          </p:cNvSpPr>
          <p:nvPr/>
        </p:nvSpPr>
        <p:spPr>
          <a:xfrm>
            <a:off x="14830861" y="5202310"/>
            <a:ext cx="5418319"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 Online Features</a:t>
            </a:r>
          </a:p>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ru-RU" sz="4000" b="1" i="0" u="none" strike="noStrike" kern="1200" cap="none" spc="0" normalizeH="0" baseline="0" noProof="0" dirty="0">
                <a:ln>
                  <a:noFill/>
                </a:ln>
                <a:solidFill>
                  <a:srgbClr val="23B324">
                    <a:lumMod val="75000"/>
                  </a:srgbClr>
                </a:solidFill>
                <a:effectLst/>
                <a:uLnTx/>
                <a:uFillTx/>
                <a:latin typeface="Arial" panose="020B0604020202020204"/>
                <a:ea typeface="+mn-ea"/>
                <a:cs typeface="+mn-cs"/>
              </a:rPr>
              <a:t>0.4714</a:t>
            </a:r>
          </a:p>
        </p:txBody>
      </p:sp>
      <p:sp>
        <p:nvSpPr>
          <p:cNvPr id="25" name="Заголовок 1"/>
          <p:cNvSpPr txBox="1">
            <a:spLocks/>
          </p:cNvSpPr>
          <p:nvPr/>
        </p:nvSpPr>
        <p:spPr>
          <a:xfrm>
            <a:off x="1488055" y="2725941"/>
            <a:ext cx="21232812" cy="1454697"/>
          </a:xfrm>
          <a:prstGeom prst="rect">
            <a:avLst/>
          </a:prstGeom>
        </p:spPr>
        <p:txBody>
          <a:bodyPr vert="horz" lIns="0" tIns="198000" rIns="0" bIns="0" rtlCol="0" anchor="t">
            <a:noAutofit/>
          </a:bodyPr>
          <a:lst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a:lstStyle>
          <a:p>
            <a:pPr marL="0" marR="0" lvl="0" indent="0" algn="l" defTabSz="1828619"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j-ea"/>
                <a:cs typeface="+mj-cs"/>
              </a:rPr>
              <a:t>Accuracy on Rotten Tomatoes</a:t>
            </a:r>
            <a:endParaRPr kumimoji="0" lang="ru-RU" sz="48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Tree>
    <p:extLst>
      <p:ext uri="{BB962C8B-B14F-4D97-AF65-F5344CB8AC3E}">
        <p14:creationId xmlns:p14="http://schemas.microsoft.com/office/powerpoint/2010/main" val="308736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EBAAE00-64F0-5E4F-8D42-77D7E71602F3}"/>
              </a:ext>
            </a:extLst>
          </p:cNvPr>
          <p:cNvSpPr>
            <a:spLocks noGrp="1"/>
          </p:cNvSpPr>
          <p:nvPr>
            <p:ph type="body" idx="1"/>
          </p:nvPr>
        </p:nvSpPr>
        <p:spPr/>
        <p:txBody>
          <a:bodyPr/>
          <a:lstStyle/>
          <a:p>
            <a:endParaRPr lang="en-RU"/>
          </a:p>
        </p:txBody>
      </p:sp>
      <p:sp>
        <p:nvSpPr>
          <p:cNvPr id="4" name="Title 3">
            <a:extLst>
              <a:ext uri="{FF2B5EF4-FFF2-40B4-BE49-F238E27FC236}">
                <a16:creationId xmlns:a16="http://schemas.microsoft.com/office/drawing/2014/main" id="{D092CABD-C106-DF44-82CB-4758A10B38C5}"/>
              </a:ext>
            </a:extLst>
          </p:cNvPr>
          <p:cNvSpPr>
            <a:spLocks noGrp="1"/>
          </p:cNvSpPr>
          <p:nvPr>
            <p:ph type="ctrTitle"/>
          </p:nvPr>
        </p:nvSpPr>
        <p:spPr/>
        <p:txBody>
          <a:bodyPr/>
          <a:lstStyle/>
          <a:p>
            <a:r>
              <a:rPr lang="en-RU" dirty="0"/>
              <a:t>Spark </a:t>
            </a:r>
            <a:r>
              <a:rPr lang="ru-RU" dirty="0"/>
              <a:t>и распределенное обучение</a:t>
            </a:r>
            <a:endParaRPr lang="en-RU" dirty="0"/>
          </a:p>
        </p:txBody>
      </p:sp>
    </p:spTree>
    <p:extLst>
      <p:ext uri="{BB962C8B-B14F-4D97-AF65-F5344CB8AC3E}">
        <p14:creationId xmlns:p14="http://schemas.microsoft.com/office/powerpoint/2010/main" val="981760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Обучение на больших данных</a:t>
            </a:r>
          </a:p>
        </p:txBody>
      </p:sp>
      <p:pic>
        <p:nvPicPr>
          <p:cNvPr id="11" name="Рисунок 62">
            <a:extLst>
              <a:ext uri="{FF2B5EF4-FFF2-40B4-BE49-F238E27FC236}">
                <a16:creationId xmlns:a16="http://schemas.microsoft.com/office/drawing/2014/main" id="{793B3352-4488-2242-947F-0E276761EA48}"/>
              </a:ext>
            </a:extLst>
          </p:cNvPr>
          <p:cNvPicPr>
            <a:picLocks noChangeAspect="1"/>
          </p:cNvPicPr>
          <p:nvPr/>
        </p:nvPicPr>
        <p:blipFill>
          <a:blip r:embed="rId3">
            <a:duotone>
              <a:schemeClr val="bg2">
                <a:shade val="45000"/>
                <a:satMod val="135000"/>
              </a:schemeClr>
              <a:prstClr val="white"/>
            </a:duotone>
          </a:blip>
          <a:stretch>
            <a:fillRect/>
          </a:stretch>
        </p:blipFill>
        <p:spPr>
          <a:xfrm>
            <a:off x="10199497" y="3187144"/>
            <a:ext cx="3330590" cy="3130529"/>
          </a:xfrm>
          <a:prstGeom prst="rect">
            <a:avLst/>
          </a:prstGeom>
        </p:spPr>
      </p:pic>
      <p:pic>
        <p:nvPicPr>
          <p:cNvPr id="12" name="Picture 11">
            <a:extLst>
              <a:ext uri="{FF2B5EF4-FFF2-40B4-BE49-F238E27FC236}">
                <a16:creationId xmlns:a16="http://schemas.microsoft.com/office/drawing/2014/main" id="{7D424D74-898C-6D49-A769-5ACBA3174829}"/>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08243" y="3187144"/>
            <a:ext cx="3756635" cy="3130529"/>
          </a:xfrm>
          <a:prstGeom prst="rect">
            <a:avLst/>
          </a:prstGeom>
        </p:spPr>
      </p:pic>
      <p:sp>
        <p:nvSpPr>
          <p:cNvPr id="13" name="Right Arrow 12">
            <a:extLst>
              <a:ext uri="{FF2B5EF4-FFF2-40B4-BE49-F238E27FC236}">
                <a16:creationId xmlns:a16="http://schemas.microsoft.com/office/drawing/2014/main" id="{E839AD1B-FFBB-5644-BBB3-F82D247A4822}"/>
              </a:ext>
            </a:extLst>
          </p:cNvPr>
          <p:cNvSpPr/>
          <p:nvPr/>
        </p:nvSpPr>
        <p:spPr>
          <a:xfrm>
            <a:off x="6844506" y="4265189"/>
            <a:ext cx="2493818" cy="1270000"/>
          </a:xfrm>
          <a:prstGeom prst="rightArrow">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marL="0" marR="0" lvl="0" indent="0" algn="ctr" defTabSz="1828595" rtl="0" eaLnBrk="1" fontAlgn="auto" latinLnBrk="0" hangingPunct="1">
              <a:lnSpc>
                <a:spcPct val="90000"/>
              </a:lnSpc>
              <a:spcBef>
                <a:spcPts val="0"/>
              </a:spcBef>
              <a:spcAft>
                <a:spcPts val="0"/>
              </a:spcAft>
              <a:buClrTx/>
              <a:buSzTx/>
              <a:buFontTx/>
              <a:buNone/>
              <a:tabLst/>
              <a:defRPr/>
            </a:pPr>
            <a:endParaRPr kumimoji="0" lang="en-RU" sz="3200" b="0" i="0" u="none" strike="noStrike" kern="1200" cap="none" spc="0" normalizeH="0" baseline="0" noProof="0" dirty="0">
              <a:ln w="0"/>
              <a:solidFill>
                <a:srgbClr val="000000"/>
              </a:solidFill>
              <a:effectLst/>
              <a:uLnTx/>
              <a:uFillTx/>
              <a:latin typeface="Arial" panose="020B0604020202020204"/>
              <a:ea typeface="+mn-ea"/>
              <a:cs typeface="+mn-cs"/>
            </a:endParaRPr>
          </a:p>
        </p:txBody>
      </p:sp>
      <p:pic>
        <p:nvPicPr>
          <p:cNvPr id="15" name="Picture 14">
            <a:extLst>
              <a:ext uri="{FF2B5EF4-FFF2-40B4-BE49-F238E27FC236}">
                <a16:creationId xmlns:a16="http://schemas.microsoft.com/office/drawing/2014/main" id="{F8F199FE-43D7-9849-A269-E35DB935E02D}"/>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060700" y="3187144"/>
            <a:ext cx="3756635" cy="3130529"/>
          </a:xfrm>
          <a:prstGeom prst="rect">
            <a:avLst/>
          </a:prstGeom>
        </p:spPr>
      </p:pic>
      <p:sp>
        <p:nvSpPr>
          <p:cNvPr id="17" name="Right Arrow 16">
            <a:extLst>
              <a:ext uri="{FF2B5EF4-FFF2-40B4-BE49-F238E27FC236}">
                <a16:creationId xmlns:a16="http://schemas.microsoft.com/office/drawing/2014/main" id="{EF3EBD5F-EF85-9442-A14C-59B7EEFF8991}"/>
              </a:ext>
            </a:extLst>
          </p:cNvPr>
          <p:cNvSpPr/>
          <p:nvPr/>
        </p:nvSpPr>
        <p:spPr>
          <a:xfrm>
            <a:off x="14474512" y="4265189"/>
            <a:ext cx="2493818" cy="1270000"/>
          </a:xfrm>
          <a:prstGeom prst="rightArrow">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marL="0" marR="0" lvl="0" indent="0" algn="ctr" defTabSz="1828595" rtl="0" eaLnBrk="1" fontAlgn="auto" latinLnBrk="0" hangingPunct="1">
              <a:lnSpc>
                <a:spcPct val="90000"/>
              </a:lnSpc>
              <a:spcBef>
                <a:spcPts val="0"/>
              </a:spcBef>
              <a:spcAft>
                <a:spcPts val="0"/>
              </a:spcAft>
              <a:buClrTx/>
              <a:buSzTx/>
              <a:buFontTx/>
              <a:buNone/>
              <a:tabLst/>
              <a:defRPr/>
            </a:pPr>
            <a:endParaRPr kumimoji="0" lang="en-RU" sz="3200" b="0" i="0" u="none" strike="noStrike" kern="1200" cap="none" spc="0" normalizeH="0" baseline="0" noProof="0" dirty="0">
              <a:ln w="0"/>
              <a:solidFill>
                <a:srgbClr val="000000"/>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2DE582B5-3BED-5849-B449-31CD8E3E5F9D}"/>
              </a:ext>
            </a:extLst>
          </p:cNvPr>
          <p:cNvSpPr txBox="1"/>
          <p:nvPr/>
        </p:nvSpPr>
        <p:spPr>
          <a:xfrm>
            <a:off x="2410691" y="6858000"/>
            <a:ext cx="2951018" cy="3130529"/>
          </a:xfrm>
          <a:prstGeom prst="rect">
            <a:avLst/>
          </a:prstGeom>
          <a:noFill/>
        </p:spPr>
        <p:txBody>
          <a:bodyPr wrap="none" lIns="0" tIns="0" rIns="0" bIns="0" rtlCol="0" anchor="ctr">
            <a:noAutofit/>
          </a:bodyPr>
          <a:lstStyle/>
          <a:p>
            <a:pPr marL="0" marR="0" lvl="0" indent="0" algn="ctr" defTabSz="1828595" rtl="0" eaLnBrk="1" fontAlgn="auto" latinLnBrk="0" hangingPunct="1">
              <a:lnSpc>
                <a:spcPct val="100000"/>
              </a:lnSpc>
              <a:spcBef>
                <a:spcPts val="0"/>
              </a:spcBef>
              <a:spcAft>
                <a:spcPts val="0"/>
              </a:spcAft>
              <a:buClrTx/>
              <a:buSzTx/>
              <a:buFontTx/>
              <a:buNone/>
              <a:tabLst/>
              <a:defRPr/>
            </a:pPr>
            <a:r>
              <a:rPr kumimoji="0" lang="ru-RU" sz="5400" b="0" i="0" u="none" strike="noStrike" kern="1200" cap="none" spc="0" normalizeH="0" baseline="0" noProof="0" dirty="0">
                <a:ln>
                  <a:noFill/>
                </a:ln>
                <a:solidFill>
                  <a:srgbClr val="FFCC00"/>
                </a:solidFill>
                <a:effectLst/>
                <a:uLnTx/>
                <a:uFillTx/>
                <a:latin typeface="Arial" panose="020B0604020202020204"/>
                <a:ea typeface="+mn-ea"/>
                <a:cs typeface="+mn-cs"/>
              </a:rPr>
              <a:t>Чтение сырых</a:t>
            </a:r>
            <a:br>
              <a:rPr kumimoji="0" lang="ru-RU" sz="5400" b="0" i="0" u="none" strike="noStrike" kern="1200" cap="none" spc="0" normalizeH="0" baseline="0" noProof="0" dirty="0">
                <a:ln>
                  <a:noFill/>
                </a:ln>
                <a:solidFill>
                  <a:srgbClr val="FFCC00"/>
                </a:solidFill>
                <a:effectLst/>
                <a:uLnTx/>
                <a:uFillTx/>
                <a:latin typeface="Arial" panose="020B0604020202020204"/>
                <a:ea typeface="+mn-ea"/>
                <a:cs typeface="+mn-cs"/>
              </a:rPr>
            </a:br>
            <a:r>
              <a:rPr kumimoji="0" lang="ru-RU" sz="5400" b="0" i="0" u="none" strike="noStrike" kern="1200" cap="none" spc="0" normalizeH="0" baseline="0" noProof="0" dirty="0">
                <a:ln>
                  <a:noFill/>
                </a:ln>
                <a:solidFill>
                  <a:srgbClr val="FFCC00"/>
                </a:solidFill>
                <a:effectLst/>
                <a:uLnTx/>
                <a:uFillTx/>
                <a:latin typeface="Arial" panose="020B0604020202020204"/>
                <a:ea typeface="+mn-ea"/>
                <a:cs typeface="+mn-cs"/>
              </a:rPr>
              <a:t>данных</a:t>
            </a:r>
            <a:endParaRPr kumimoji="0" lang="en-RU" sz="5400" b="0" i="0" u="none" strike="noStrike" kern="1200" cap="none" spc="0" normalizeH="0" baseline="0" noProof="0" dirty="0">
              <a:ln>
                <a:noFill/>
              </a:ln>
              <a:solidFill>
                <a:srgbClr val="FFCC00"/>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54120F13-DD47-524A-87B6-46E37953966C}"/>
              </a:ext>
            </a:extLst>
          </p:cNvPr>
          <p:cNvSpPr txBox="1"/>
          <p:nvPr/>
        </p:nvSpPr>
        <p:spPr>
          <a:xfrm>
            <a:off x="10389283" y="6926753"/>
            <a:ext cx="2951018" cy="3130529"/>
          </a:xfrm>
          <a:prstGeom prst="rect">
            <a:avLst/>
          </a:prstGeom>
          <a:noFill/>
        </p:spPr>
        <p:txBody>
          <a:bodyPr wrap="none" lIns="0" tIns="0" rIns="0" bIns="0" rtlCol="0" anchor="ctr">
            <a:noAutofit/>
          </a:bodyPr>
          <a:lstStyle/>
          <a:p>
            <a:pPr marL="0" marR="0" lvl="0" indent="0" algn="ctr" defTabSz="1828595" rtl="0" eaLnBrk="1" fontAlgn="auto" latinLnBrk="0" hangingPunct="1">
              <a:lnSpc>
                <a:spcPct val="100000"/>
              </a:lnSpc>
              <a:spcBef>
                <a:spcPts val="0"/>
              </a:spcBef>
              <a:spcAft>
                <a:spcPts val="0"/>
              </a:spcAft>
              <a:buClrTx/>
              <a:buSzTx/>
              <a:buFontTx/>
              <a:buNone/>
              <a:tabLst/>
              <a:defRPr/>
            </a:pPr>
            <a:r>
              <a:rPr kumimoji="0" lang="ru-RU" sz="5400" b="0" i="0" u="none" strike="noStrike" kern="1200" cap="none" spc="0" normalizeH="0" baseline="0" noProof="0" dirty="0">
                <a:ln>
                  <a:noFill/>
                </a:ln>
                <a:solidFill>
                  <a:srgbClr val="FFCC00"/>
                </a:solidFill>
                <a:effectLst/>
                <a:uLnTx/>
                <a:uFillTx/>
                <a:latin typeface="Arial" panose="020B0604020202020204"/>
                <a:ea typeface="+mn-ea"/>
                <a:cs typeface="+mn-cs"/>
              </a:rPr>
              <a:t>Квантизация</a:t>
            </a:r>
            <a:endParaRPr kumimoji="0" lang="en-RU" sz="5400" b="0" i="0" u="none" strike="noStrike" kern="1200" cap="none" spc="0" normalizeH="0" baseline="0" noProof="0" dirty="0">
              <a:ln>
                <a:noFill/>
              </a:ln>
              <a:solidFill>
                <a:srgbClr val="FFCC00"/>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E5A9D2E7-62DC-294A-9BD0-016B4192BEDF}"/>
              </a:ext>
            </a:extLst>
          </p:cNvPr>
          <p:cNvSpPr txBox="1"/>
          <p:nvPr/>
        </p:nvSpPr>
        <p:spPr>
          <a:xfrm>
            <a:off x="18463508" y="6947534"/>
            <a:ext cx="2951018" cy="3040995"/>
          </a:xfrm>
          <a:prstGeom prst="rect">
            <a:avLst/>
          </a:prstGeom>
          <a:noFill/>
        </p:spPr>
        <p:txBody>
          <a:bodyPr wrap="none" lIns="0" tIns="0" rIns="0" bIns="0" rtlCol="0" anchor="ctr">
            <a:noAutofit/>
          </a:bodyPr>
          <a:lstStyle/>
          <a:p>
            <a:pPr marL="0" marR="0" lvl="0" indent="0" algn="ctr" defTabSz="1828595" rtl="0" eaLnBrk="1" fontAlgn="auto" latinLnBrk="0" hangingPunct="1">
              <a:lnSpc>
                <a:spcPct val="100000"/>
              </a:lnSpc>
              <a:spcBef>
                <a:spcPts val="0"/>
              </a:spcBef>
              <a:spcAft>
                <a:spcPts val="0"/>
              </a:spcAft>
              <a:buClrTx/>
              <a:buSzTx/>
              <a:buFontTx/>
              <a:buNone/>
              <a:tabLst/>
              <a:defRPr/>
            </a:pPr>
            <a:r>
              <a:rPr kumimoji="0" lang="ru-RU" sz="5400" b="0" i="0" u="none" strike="noStrike" kern="1200" cap="none" spc="0" normalizeH="0" baseline="0" noProof="0" dirty="0">
                <a:ln>
                  <a:noFill/>
                </a:ln>
                <a:solidFill>
                  <a:srgbClr val="FFCC00"/>
                </a:solidFill>
                <a:effectLst/>
                <a:uLnTx/>
                <a:uFillTx/>
                <a:latin typeface="Arial" panose="020B0604020202020204"/>
                <a:ea typeface="+mn-ea"/>
                <a:cs typeface="+mn-cs"/>
              </a:rPr>
              <a:t>Обучение</a:t>
            </a:r>
            <a:endParaRPr kumimoji="0" lang="en-RU" sz="5400" b="0" i="0" u="none" strike="noStrike" kern="1200" cap="none" spc="0" normalizeH="0" baseline="0" noProof="0" dirty="0">
              <a:ln>
                <a:noFill/>
              </a:ln>
              <a:solidFill>
                <a:srgbClr val="FFCC00"/>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7DC5DBD2-2EC1-4341-A6CC-35FC350D0043}"/>
              </a:ext>
            </a:extLst>
          </p:cNvPr>
          <p:cNvSpPr txBox="1"/>
          <p:nvPr/>
        </p:nvSpPr>
        <p:spPr>
          <a:xfrm>
            <a:off x="2410691" y="9919776"/>
            <a:ext cx="2951018" cy="3130529"/>
          </a:xfrm>
          <a:prstGeom prst="rect">
            <a:avLst/>
          </a:prstGeom>
          <a:noFill/>
        </p:spPr>
        <p:txBody>
          <a:bodyPr wrap="none" lIns="0" tIns="0" rIns="0" bIns="0" rtlCol="0" anchor="t">
            <a:noAutofit/>
          </a:bodyPr>
          <a:lstStyle/>
          <a:p>
            <a:pPr marL="0" marR="0" lvl="0" indent="0" algn="ctr" defTabSz="1828595" rtl="0" eaLnBrk="1" fontAlgn="auto" latinLnBrk="0" hangingPunct="1">
              <a:lnSpc>
                <a:spcPct val="100000"/>
              </a:lnSpc>
              <a:spcBef>
                <a:spcPts val="0"/>
              </a:spcBef>
              <a:spcAft>
                <a:spcPts val="0"/>
              </a:spcAft>
              <a:buClrTx/>
              <a:buSzTx/>
              <a:buFontTx/>
              <a:buNone/>
              <a:tabLst/>
              <a:defRPr/>
            </a:pPr>
            <a:r>
              <a:rPr kumimoji="0" lang="en-RU" sz="5400" b="0" i="0" u="none" strike="noStrike" kern="1200" cap="none" spc="0" normalizeH="0" baseline="0" noProof="0" dirty="0">
                <a:ln>
                  <a:noFill/>
                </a:ln>
                <a:solidFill>
                  <a:srgbClr val="FFFFFF"/>
                </a:solidFill>
                <a:effectLst/>
                <a:uLnTx/>
                <a:uFillTx/>
                <a:latin typeface="Arial" panose="020B0604020202020204"/>
                <a:ea typeface="+mn-ea"/>
                <a:cs typeface="+mn-cs"/>
              </a:rPr>
              <a:t>1TB</a:t>
            </a:r>
          </a:p>
          <a:p>
            <a:pPr marL="0" marR="0" lvl="0" indent="0" algn="ctr" defTabSz="1828595" rtl="0" eaLnBrk="1" fontAlgn="auto" latinLnBrk="0" hangingPunct="1">
              <a:lnSpc>
                <a:spcPct val="100000"/>
              </a:lnSpc>
              <a:spcBef>
                <a:spcPts val="0"/>
              </a:spcBef>
              <a:spcAft>
                <a:spcPts val="0"/>
              </a:spcAft>
              <a:buClrTx/>
              <a:buSzTx/>
              <a:buFontTx/>
              <a:buNone/>
              <a:tabLst/>
              <a:defRPr/>
            </a:pPr>
            <a:r>
              <a:rPr kumimoji="0" lang="en-RU" sz="5400" b="0" i="0" u="none" strike="noStrike" kern="1200" cap="none" spc="0" normalizeH="0" baseline="0" noProof="0" dirty="0">
                <a:ln>
                  <a:noFill/>
                </a:ln>
                <a:solidFill>
                  <a:srgbClr val="FFFFFF"/>
                </a:solidFill>
                <a:effectLst/>
                <a:uLnTx/>
                <a:uFillTx/>
                <a:latin typeface="Arial" panose="020B0604020202020204"/>
                <a:ea typeface="+mn-ea"/>
                <a:cs typeface="+mn-cs"/>
              </a:rPr>
              <a:t>(tsv </a:t>
            </a:r>
            <a:r>
              <a:rPr kumimoji="0" lang="ru-RU" sz="5400" b="0" i="0" u="none" strike="noStrike" kern="1200" cap="none" spc="0" normalizeH="0" baseline="0" noProof="0" dirty="0">
                <a:ln>
                  <a:noFill/>
                </a:ln>
                <a:solidFill>
                  <a:srgbClr val="FFFFFF"/>
                </a:solidFill>
                <a:effectLst/>
                <a:uLnTx/>
                <a:uFillTx/>
                <a:latin typeface="Arial" panose="020B0604020202020204"/>
                <a:ea typeface="+mn-ea"/>
                <a:cs typeface="+mn-cs"/>
              </a:rPr>
              <a:t>данные</a:t>
            </a:r>
            <a:r>
              <a:rPr kumimoji="0" lang="en-RU" sz="54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22" name="TextBox 21">
            <a:extLst>
              <a:ext uri="{FF2B5EF4-FFF2-40B4-BE49-F238E27FC236}">
                <a16:creationId xmlns:a16="http://schemas.microsoft.com/office/drawing/2014/main" id="{5C8E16B2-D081-0C45-81B4-C6CDB844AE22}"/>
              </a:ext>
            </a:extLst>
          </p:cNvPr>
          <p:cNvSpPr txBox="1"/>
          <p:nvPr/>
        </p:nvSpPr>
        <p:spPr>
          <a:xfrm>
            <a:off x="10389283" y="9988529"/>
            <a:ext cx="2951018" cy="3130529"/>
          </a:xfrm>
          <a:prstGeom prst="rect">
            <a:avLst/>
          </a:prstGeom>
          <a:noFill/>
        </p:spPr>
        <p:txBody>
          <a:bodyPr wrap="none" lIns="0" tIns="0" rIns="0" bIns="0" rtlCol="0" anchor="t">
            <a:noAutofit/>
          </a:bodyPr>
          <a:lstStyle/>
          <a:p>
            <a:pPr marL="0" marR="0" lvl="0" indent="0" algn="ctr" defTabSz="1828595"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Arial" panose="020B0604020202020204"/>
                <a:ea typeface="+mn-ea"/>
                <a:cs typeface="+mn-cs"/>
              </a:rPr>
              <a:t>~</a:t>
            </a:r>
            <a:r>
              <a:rPr kumimoji="0" lang="en-RU" sz="5400" b="0" i="0" u="none" strike="noStrike" kern="1200" cap="none" spc="0" normalizeH="0" baseline="0" noProof="0" dirty="0">
                <a:ln>
                  <a:noFill/>
                </a:ln>
                <a:solidFill>
                  <a:srgbClr val="FFFFFF"/>
                </a:solidFill>
                <a:effectLst/>
                <a:uLnTx/>
                <a:uFillTx/>
                <a:latin typeface="Arial" panose="020B0604020202020204"/>
                <a:ea typeface="+mn-ea"/>
                <a:cs typeface="+mn-cs"/>
              </a:rPr>
              <a:t>160GB</a:t>
            </a:r>
          </a:p>
          <a:p>
            <a:pPr marL="0" marR="0" lvl="0" indent="0" algn="ctr" defTabSz="1828595" rtl="0" eaLnBrk="1" fontAlgn="auto" latinLnBrk="0" hangingPunct="1">
              <a:lnSpc>
                <a:spcPct val="100000"/>
              </a:lnSpc>
              <a:spcBef>
                <a:spcPts val="0"/>
              </a:spcBef>
              <a:spcAft>
                <a:spcPts val="0"/>
              </a:spcAft>
              <a:buClrTx/>
              <a:buSzTx/>
              <a:buFontTx/>
              <a:buNone/>
              <a:tabLst/>
              <a:defRPr/>
            </a:pPr>
            <a:r>
              <a:rPr kumimoji="0" lang="ru-RU" sz="5400" b="0" i="0" u="none" strike="noStrike" kern="1200" cap="none" spc="0" normalizeH="0" baseline="0" noProof="0" dirty="0">
                <a:ln>
                  <a:noFill/>
                </a:ln>
                <a:solidFill>
                  <a:srgbClr val="FFFFFF"/>
                </a:solidFill>
                <a:effectLst/>
                <a:uLnTx/>
                <a:uFillTx/>
                <a:latin typeface="Arial" panose="020B0604020202020204"/>
                <a:ea typeface="+mn-ea"/>
                <a:cs typeface="+mn-cs"/>
              </a:rPr>
              <a:t>бинарное</a:t>
            </a:r>
            <a:endParaRPr kumimoji="0" lang="en-RU" sz="5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1828595" rtl="0" eaLnBrk="1" fontAlgn="auto" latinLnBrk="0" hangingPunct="1">
              <a:lnSpc>
                <a:spcPct val="100000"/>
              </a:lnSpc>
              <a:spcBef>
                <a:spcPts val="0"/>
              </a:spcBef>
              <a:spcAft>
                <a:spcPts val="0"/>
              </a:spcAft>
              <a:buClrTx/>
              <a:buSzTx/>
              <a:buFontTx/>
              <a:buNone/>
              <a:tabLst/>
              <a:defRPr/>
            </a:pPr>
            <a:r>
              <a:rPr lang="ru-RU" sz="5400" dirty="0">
                <a:solidFill>
                  <a:srgbClr val="FFFFFF"/>
                </a:solidFill>
                <a:latin typeface="Arial" panose="020B0604020202020204"/>
              </a:rPr>
              <a:t>представление</a:t>
            </a:r>
            <a:endParaRPr kumimoji="0" lang="en-RU" sz="5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1828595" rtl="0" eaLnBrk="1" fontAlgn="auto" latinLnBrk="0" hangingPunct="1">
              <a:lnSpc>
                <a:spcPct val="100000"/>
              </a:lnSpc>
              <a:spcBef>
                <a:spcPts val="0"/>
              </a:spcBef>
              <a:spcAft>
                <a:spcPts val="0"/>
              </a:spcAft>
              <a:buClrTx/>
              <a:buSzTx/>
              <a:buFontTx/>
              <a:buNone/>
              <a:tabLst/>
              <a:defRPr/>
            </a:pPr>
            <a:endParaRPr kumimoji="0" lang="en-RU" sz="5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66937854-F92F-1345-9563-B0B43527980F}"/>
              </a:ext>
            </a:extLst>
          </p:cNvPr>
          <p:cNvSpPr txBox="1"/>
          <p:nvPr/>
        </p:nvSpPr>
        <p:spPr>
          <a:xfrm>
            <a:off x="18463508" y="10038330"/>
            <a:ext cx="2951018" cy="3130529"/>
          </a:xfrm>
          <a:prstGeom prst="rect">
            <a:avLst/>
          </a:prstGeom>
          <a:noFill/>
        </p:spPr>
        <p:txBody>
          <a:bodyPr wrap="none" lIns="0" tIns="0" rIns="0" bIns="0" rtlCol="0" anchor="t">
            <a:noAutofit/>
          </a:bodyPr>
          <a:lstStyle/>
          <a:p>
            <a:pPr marL="0" marR="0" lvl="0" indent="0" algn="ctr" defTabSz="1828595"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Arial" panose="020B0604020202020204"/>
                <a:ea typeface="+mn-ea"/>
                <a:cs typeface="+mn-cs"/>
              </a:rPr>
              <a:t>~</a:t>
            </a:r>
            <a:r>
              <a:rPr kumimoji="0" lang="en-RU" sz="5400" b="0" i="0" u="none" strike="noStrike" kern="1200" cap="none" spc="0" normalizeH="0" baseline="0" noProof="0" dirty="0">
                <a:ln>
                  <a:noFill/>
                </a:ln>
                <a:solidFill>
                  <a:srgbClr val="FFFFFF"/>
                </a:solidFill>
                <a:effectLst/>
                <a:uLnTx/>
                <a:uFillTx/>
                <a:latin typeface="Arial" panose="020B0604020202020204"/>
                <a:ea typeface="+mn-ea"/>
                <a:cs typeface="+mn-cs"/>
              </a:rPr>
              <a:t>160GB</a:t>
            </a:r>
          </a:p>
          <a:p>
            <a:pPr marL="0" marR="0" lvl="0" indent="0" algn="ctr" defTabSz="1828595" rtl="0" eaLnBrk="1" fontAlgn="auto" latinLnBrk="0" hangingPunct="1">
              <a:lnSpc>
                <a:spcPct val="100000"/>
              </a:lnSpc>
              <a:spcBef>
                <a:spcPts val="0"/>
              </a:spcBef>
              <a:spcAft>
                <a:spcPts val="0"/>
              </a:spcAft>
              <a:buClrTx/>
              <a:buSzTx/>
              <a:buFontTx/>
              <a:buNone/>
              <a:tabLst/>
              <a:defRPr/>
            </a:pPr>
            <a:r>
              <a:rPr lang="ru-RU" sz="5400" dirty="0">
                <a:solidFill>
                  <a:srgbClr val="FFFFFF"/>
                </a:solidFill>
                <a:latin typeface="Arial" panose="020B0604020202020204"/>
              </a:rPr>
              <a:t>столько нужно памяти</a:t>
            </a:r>
            <a:br>
              <a:rPr lang="ru-RU" sz="5400" dirty="0">
                <a:solidFill>
                  <a:srgbClr val="FFFFFF"/>
                </a:solidFill>
                <a:latin typeface="Arial" panose="020B0604020202020204"/>
              </a:rPr>
            </a:br>
            <a:r>
              <a:rPr lang="ru-RU" sz="5400" dirty="0">
                <a:solidFill>
                  <a:srgbClr val="FFFFFF"/>
                </a:solidFill>
                <a:latin typeface="Arial" panose="020B0604020202020204"/>
              </a:rPr>
              <a:t>при обучении</a:t>
            </a:r>
            <a:endParaRPr kumimoji="0" lang="en-RU" sz="5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1828595" rtl="0" eaLnBrk="1" fontAlgn="auto" latinLnBrk="0" hangingPunct="1">
              <a:lnSpc>
                <a:spcPct val="100000"/>
              </a:lnSpc>
              <a:spcBef>
                <a:spcPts val="0"/>
              </a:spcBef>
              <a:spcAft>
                <a:spcPts val="0"/>
              </a:spcAft>
              <a:buClrTx/>
              <a:buSzTx/>
              <a:buFontTx/>
              <a:buNone/>
              <a:tabLst/>
              <a:defRPr/>
            </a:pPr>
            <a:endParaRPr kumimoji="0" lang="en-RU" sz="5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54763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Spark</a:t>
            </a:r>
            <a:endParaRPr lang="ru-RU" dirty="0">
              <a:solidFill>
                <a:schemeClr val="bg1"/>
              </a:solidFill>
            </a:endParaRPr>
          </a:p>
        </p:txBody>
      </p:sp>
      <p:sp>
        <p:nvSpPr>
          <p:cNvPr id="24" name="Объект 2"/>
          <p:cNvSpPr txBox="1">
            <a:spLocks/>
          </p:cNvSpPr>
          <p:nvPr/>
        </p:nvSpPr>
        <p:spPr>
          <a:xfrm>
            <a:off x="1437971" y="3168386"/>
            <a:ext cx="21224775" cy="9550085"/>
          </a:xfrm>
          <a:prstGeom prst="rect">
            <a:avLst/>
          </a:prstGeom>
        </p:spPr>
        <p:txBody>
          <a:bodyPr vert="horz" lIns="0" tIns="0" rIns="0" bIns="0" rtlCol="0" anchor="t">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4037" lvl="2" indent="0">
              <a:buNone/>
            </a:pPr>
            <a:r>
              <a:rPr lang="ru-RU" dirty="0">
                <a:solidFill>
                  <a:srgbClr val="FFFFFF"/>
                </a:solidFill>
              </a:rPr>
              <a:t>В текущий момент </a:t>
            </a:r>
            <a:r>
              <a:rPr lang="en-US" dirty="0">
                <a:solidFill>
                  <a:srgbClr val="FFFFFF"/>
                </a:solidFill>
              </a:rPr>
              <a:t>beta</a:t>
            </a:r>
            <a:r>
              <a:rPr lang="ru-RU" dirty="0">
                <a:solidFill>
                  <a:srgbClr val="FFFFFF"/>
                </a:solidFill>
              </a:rPr>
              <a:t> версия с ограничениями:</a:t>
            </a:r>
            <a:endParaRPr lang="en-US" dirty="0">
              <a:solidFill>
                <a:srgbClr val="FFFFFF"/>
              </a:solidFill>
            </a:endParaRPr>
          </a:p>
          <a:p>
            <a:pPr lvl="2"/>
            <a:r>
              <a:rPr lang="ru-RU" dirty="0">
                <a:solidFill>
                  <a:srgbClr val="FFFFFF"/>
                </a:solidFill>
              </a:rPr>
              <a:t>Нет поддержки </a:t>
            </a:r>
            <a:r>
              <a:rPr lang="en-US" dirty="0">
                <a:solidFill>
                  <a:srgbClr val="FFFFFF"/>
                </a:solidFill>
              </a:rPr>
              <a:t>Windows</a:t>
            </a:r>
            <a:r>
              <a:rPr lang="ru-RU" dirty="0">
                <a:solidFill>
                  <a:srgbClr val="FFFFFF"/>
                </a:solidFill>
              </a:rPr>
              <a:t>, </a:t>
            </a:r>
            <a:r>
              <a:rPr lang="en-US" dirty="0">
                <a:solidFill>
                  <a:srgbClr val="FFFFFF"/>
                </a:solidFill>
              </a:rPr>
              <a:t>GPU, </a:t>
            </a:r>
            <a:r>
              <a:rPr lang="en-US" dirty="0" err="1">
                <a:solidFill>
                  <a:srgbClr val="FFFFFF"/>
                </a:solidFill>
              </a:rPr>
              <a:t>PySpark</a:t>
            </a:r>
            <a:endParaRPr lang="en-US" dirty="0">
              <a:solidFill>
                <a:srgbClr val="FFFFFF"/>
              </a:solidFill>
            </a:endParaRPr>
          </a:p>
          <a:p>
            <a:pPr lvl="2"/>
            <a:r>
              <a:rPr lang="ru-RU" dirty="0">
                <a:solidFill>
                  <a:srgbClr val="FFFFFF"/>
                </a:solidFill>
              </a:rPr>
              <a:t>Только вещественные </a:t>
            </a:r>
            <a:r>
              <a:rPr lang="ru-RU" dirty="0" err="1">
                <a:solidFill>
                  <a:srgbClr val="FFFFFF"/>
                </a:solidFill>
              </a:rPr>
              <a:t>фичи</a:t>
            </a:r>
            <a:r>
              <a:rPr lang="ru-RU" dirty="0">
                <a:solidFill>
                  <a:srgbClr val="FFFFFF"/>
                </a:solidFill>
              </a:rPr>
              <a:t> и </a:t>
            </a:r>
            <a:r>
              <a:rPr lang="en-US" dirty="0">
                <a:solidFill>
                  <a:srgbClr val="FFFFFF"/>
                </a:solidFill>
              </a:rPr>
              <a:t>one-hot </a:t>
            </a:r>
            <a:r>
              <a:rPr lang="ru-RU" dirty="0" err="1">
                <a:solidFill>
                  <a:srgbClr val="FFFFFF"/>
                </a:solidFill>
              </a:rPr>
              <a:t>энкодинг</a:t>
            </a:r>
            <a:r>
              <a:rPr lang="ru-RU" dirty="0">
                <a:solidFill>
                  <a:srgbClr val="FFFFFF"/>
                </a:solidFill>
              </a:rPr>
              <a:t> для категориальных</a:t>
            </a:r>
          </a:p>
          <a:p>
            <a:pPr lvl="2"/>
            <a:r>
              <a:rPr lang="ru-RU" dirty="0">
                <a:solidFill>
                  <a:srgbClr val="FFFFFF"/>
                </a:solidFill>
              </a:rPr>
              <a:t>Нет поддержки текстов и </a:t>
            </a:r>
            <a:r>
              <a:rPr lang="ru-RU" dirty="0" err="1">
                <a:solidFill>
                  <a:srgbClr val="FFFFFF"/>
                </a:solidFill>
              </a:rPr>
              <a:t>эмбеддингов</a:t>
            </a:r>
            <a:endParaRPr lang="ru-RU" dirty="0">
              <a:solidFill>
                <a:srgbClr val="FFFFFF"/>
              </a:solidFill>
            </a:endParaRPr>
          </a:p>
          <a:p>
            <a:pPr lvl="2"/>
            <a:endParaRPr lang="ru-RU" dirty="0">
              <a:solidFill>
                <a:srgbClr val="FFFFFF"/>
              </a:solidFill>
            </a:endParaRPr>
          </a:p>
          <a:p>
            <a:pPr marL="4037" lvl="2" indent="0">
              <a:buNone/>
            </a:pPr>
            <a:r>
              <a:rPr lang="ru-RU" dirty="0">
                <a:solidFill>
                  <a:srgbClr val="FFFFFF"/>
                </a:solidFill>
              </a:rPr>
              <a:t>Приходите, пробуйте, так вы можете помочь нам с развитием </a:t>
            </a:r>
            <a:r>
              <a:rPr lang="en-US" dirty="0">
                <a:solidFill>
                  <a:srgbClr val="FFFFFF"/>
                </a:solidFill>
              </a:rPr>
              <a:t>Spark </a:t>
            </a:r>
            <a:r>
              <a:rPr lang="ru-RU" dirty="0">
                <a:solidFill>
                  <a:srgbClr val="FFFFFF"/>
                </a:solidFill>
              </a:rPr>
              <a:t>обучения!</a:t>
            </a:r>
            <a:endParaRPr lang="en-US" dirty="0">
              <a:solidFill>
                <a:srgbClr val="FFFFFF"/>
              </a:solidFill>
            </a:endParaRPr>
          </a:p>
          <a:p>
            <a:pPr marL="4037" lvl="2" indent="0">
              <a:buNone/>
            </a:pPr>
            <a:endParaRPr lang="en-US" dirty="0">
              <a:solidFill>
                <a:srgbClr val="FFFFFF"/>
              </a:solidFill>
            </a:endParaRPr>
          </a:p>
        </p:txBody>
      </p:sp>
      <p:sp>
        <p:nvSpPr>
          <p:cNvPr id="5" name="Rectangle 4">
            <a:extLst>
              <a:ext uri="{FF2B5EF4-FFF2-40B4-BE49-F238E27FC236}">
                <a16:creationId xmlns:a16="http://schemas.microsoft.com/office/drawing/2014/main" id="{12A325F9-AFC0-224E-BCA2-1EA23A7B01D0}"/>
              </a:ext>
            </a:extLst>
          </p:cNvPr>
          <p:cNvSpPr/>
          <p:nvPr/>
        </p:nvSpPr>
        <p:spPr>
          <a:xfrm>
            <a:off x="1150278" y="12201436"/>
            <a:ext cx="20835078" cy="646331"/>
          </a:xfrm>
          <a:prstGeom prst="rect">
            <a:avLst/>
          </a:prstGeom>
        </p:spPr>
        <p:txBody>
          <a:bodyPr wrap="square">
            <a:spAutoFit/>
          </a:bodyPr>
          <a:lstStyle/>
          <a:p>
            <a:r>
              <a:rPr lang="en-GB" dirty="0">
                <a:solidFill>
                  <a:schemeClr val="bg1"/>
                </a:solidFill>
                <a:hlinkClick r:id="rId3">
                  <a:extLst>
                    <a:ext uri="{A12FA001-AC4F-418D-AE19-62706E023703}">
                      <ahyp:hlinkClr xmlns:ahyp="http://schemas.microsoft.com/office/drawing/2018/hyperlinkcolor" val="tx"/>
                    </a:ext>
                  </a:extLst>
                </a:hlinkClick>
              </a:rPr>
              <a:t>https://github.com/catboost/catboost/blob/master/catboost/spark/catboost4j-spark/README.md</a:t>
            </a:r>
            <a:r>
              <a:rPr lang="en-GB" dirty="0">
                <a:solidFill>
                  <a:schemeClr val="bg1"/>
                </a:solidFill>
              </a:rPr>
              <a:t> </a:t>
            </a:r>
            <a:endParaRPr lang="en-RU" dirty="0">
              <a:solidFill>
                <a:schemeClr val="bg1"/>
              </a:solidFill>
            </a:endParaRPr>
          </a:p>
        </p:txBody>
      </p:sp>
    </p:spTree>
    <p:extLst>
      <p:ext uri="{BB962C8B-B14F-4D97-AF65-F5344CB8AC3E}">
        <p14:creationId xmlns:p14="http://schemas.microsoft.com/office/powerpoint/2010/main" val="3966072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  </a:t>
            </a:r>
            <a:r>
              <a:rPr lang="en-US" dirty="0">
                <a:solidFill>
                  <a:schemeClr val="bg1"/>
                </a:solidFill>
              </a:rPr>
              <a:t>Spark</a:t>
            </a:r>
            <a:r>
              <a:rPr lang="ru-RU" dirty="0">
                <a:solidFill>
                  <a:schemeClr val="bg1"/>
                </a:solidFill>
              </a:rPr>
              <a:t>: как запустить обучение</a:t>
            </a:r>
          </a:p>
        </p:txBody>
      </p:sp>
      <p:sp>
        <p:nvSpPr>
          <p:cNvPr id="6" name="Rectangle 5">
            <a:extLst>
              <a:ext uri="{FF2B5EF4-FFF2-40B4-BE49-F238E27FC236}">
                <a16:creationId xmlns:a16="http://schemas.microsoft.com/office/drawing/2014/main" id="{56FF4977-E4E6-1B45-AAC8-5EE14B827C89}"/>
              </a:ext>
            </a:extLst>
          </p:cNvPr>
          <p:cNvSpPr/>
          <p:nvPr/>
        </p:nvSpPr>
        <p:spPr>
          <a:xfrm>
            <a:off x="1150278" y="12201436"/>
            <a:ext cx="20835078" cy="646331"/>
          </a:xfrm>
          <a:prstGeom prst="rect">
            <a:avLst/>
          </a:prstGeom>
        </p:spPr>
        <p:txBody>
          <a:bodyPr wrap="square">
            <a:spAutoFit/>
          </a:bodyPr>
          <a:lstStyle/>
          <a:p>
            <a:r>
              <a:rPr lang="en-GB" dirty="0">
                <a:solidFill>
                  <a:schemeClr val="bg1"/>
                </a:solidFill>
                <a:hlinkClick r:id="rId3">
                  <a:extLst>
                    <a:ext uri="{A12FA001-AC4F-418D-AE19-62706E023703}">
                      <ahyp:hlinkClr xmlns:ahyp="http://schemas.microsoft.com/office/drawing/2018/hyperlinkcolor" val="tx"/>
                    </a:ext>
                  </a:extLst>
                </a:hlinkClick>
              </a:rPr>
              <a:t>https://github.com/catboost/catboost/blob/master/catboost/spark/catboost4j-spark/README.md</a:t>
            </a:r>
            <a:r>
              <a:rPr lang="en-GB" dirty="0">
                <a:solidFill>
                  <a:schemeClr val="bg1"/>
                </a:solidFill>
              </a:rPr>
              <a:t> </a:t>
            </a:r>
            <a:endParaRPr lang="en-RU" dirty="0">
              <a:solidFill>
                <a:schemeClr val="bg1"/>
              </a:solidFill>
            </a:endParaRPr>
          </a:p>
        </p:txBody>
      </p:sp>
      <p:pic>
        <p:nvPicPr>
          <p:cNvPr id="7" name="Picture 6">
            <a:extLst>
              <a:ext uri="{FF2B5EF4-FFF2-40B4-BE49-F238E27FC236}">
                <a16:creationId xmlns:a16="http://schemas.microsoft.com/office/drawing/2014/main" id="{6614B321-A15A-FF43-A395-E0F0FA2C6A64}"/>
              </a:ext>
            </a:extLst>
          </p:cNvPr>
          <p:cNvPicPr>
            <a:picLocks noChangeAspect="1"/>
          </p:cNvPicPr>
          <p:nvPr/>
        </p:nvPicPr>
        <p:blipFill rotWithShape="1">
          <a:blip r:embed="rId4"/>
          <a:srcRect t="14958"/>
          <a:stretch/>
        </p:blipFill>
        <p:spPr>
          <a:xfrm>
            <a:off x="1865895" y="2285999"/>
            <a:ext cx="16819670" cy="9671443"/>
          </a:xfrm>
          <a:prstGeom prst="rect">
            <a:avLst/>
          </a:prstGeom>
        </p:spPr>
      </p:pic>
    </p:spTree>
    <p:extLst>
      <p:ext uri="{BB962C8B-B14F-4D97-AF65-F5344CB8AC3E}">
        <p14:creationId xmlns:p14="http://schemas.microsoft.com/office/powerpoint/2010/main" val="612947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6835" y="547141"/>
            <a:ext cx="22681095" cy="1454697"/>
          </a:xfrm>
        </p:spPr>
        <p:txBody>
          <a:bodyPr/>
          <a:lstStyle/>
          <a:p>
            <a:r>
              <a:rPr lang="ru-RU" dirty="0">
                <a:solidFill>
                  <a:schemeClr val="bg1"/>
                </a:solidFill>
              </a:rPr>
              <a:t>Распределенное обучение: один хост, много </a:t>
            </a:r>
            <a:r>
              <a:rPr lang="en-US" dirty="0">
                <a:solidFill>
                  <a:schemeClr val="bg1"/>
                </a:solidFill>
              </a:rPr>
              <a:t>GPU</a:t>
            </a:r>
            <a:endParaRPr lang="ru-RU" dirty="0">
              <a:solidFill>
                <a:schemeClr val="bg1"/>
              </a:solidFill>
            </a:endParaRPr>
          </a:p>
        </p:txBody>
      </p:sp>
      <p:sp>
        <p:nvSpPr>
          <p:cNvPr id="6" name="Content Placeholder 5">
            <a:extLst>
              <a:ext uri="{FF2B5EF4-FFF2-40B4-BE49-F238E27FC236}">
                <a16:creationId xmlns:a16="http://schemas.microsoft.com/office/drawing/2014/main" id="{C5225A1F-900D-A540-86A2-E3E4534E3CD0}"/>
              </a:ext>
            </a:extLst>
          </p:cNvPr>
          <p:cNvSpPr>
            <a:spLocks noGrp="1"/>
          </p:cNvSpPr>
          <p:nvPr>
            <p:ph idx="1"/>
          </p:nvPr>
        </p:nvSpPr>
        <p:spPr>
          <a:xfrm>
            <a:off x="1587600" y="9648779"/>
            <a:ext cx="21224775" cy="3329867"/>
          </a:xfrm>
        </p:spPr>
        <p:txBody>
          <a:bodyPr/>
          <a:lstStyle/>
          <a:p>
            <a:r>
              <a:rPr lang="ru-RU" dirty="0">
                <a:solidFill>
                  <a:schemeClr val="bg1"/>
                </a:solidFill>
              </a:rPr>
              <a:t>Две разные раскладки данных:</a:t>
            </a:r>
            <a:endParaRPr lang="en-RU" dirty="0">
              <a:solidFill>
                <a:schemeClr val="bg1"/>
              </a:solidFill>
            </a:endParaRPr>
          </a:p>
          <a:p>
            <a:pPr marL="685800" indent="-685800">
              <a:buFont typeface="Arial" panose="020B0604020202020204" pitchFamily="34" charset="0"/>
              <a:buChar char="•"/>
            </a:pPr>
            <a:r>
              <a:rPr lang="en-RU" dirty="0">
                <a:solidFill>
                  <a:schemeClr val="bg1"/>
                </a:solidFill>
              </a:rPr>
              <a:t>Document parallel – </a:t>
            </a:r>
            <a:r>
              <a:rPr lang="ru-RU" dirty="0">
                <a:solidFill>
                  <a:schemeClr val="bg1"/>
                </a:solidFill>
              </a:rPr>
              <a:t>данные распределяются между</a:t>
            </a:r>
            <a:r>
              <a:rPr lang="en-RU" dirty="0">
                <a:solidFill>
                  <a:schemeClr val="bg1"/>
                </a:solidFill>
              </a:rPr>
              <a:t> GPU </a:t>
            </a:r>
            <a:r>
              <a:rPr lang="ru-RU" dirty="0">
                <a:solidFill>
                  <a:schemeClr val="bg1"/>
                </a:solidFill>
              </a:rPr>
              <a:t>по рядам</a:t>
            </a:r>
            <a:endParaRPr lang="en-RU" dirty="0">
              <a:solidFill>
                <a:schemeClr val="bg1"/>
              </a:solidFill>
            </a:endParaRPr>
          </a:p>
          <a:p>
            <a:pPr marL="685800" indent="-685800">
              <a:buFont typeface="Arial" panose="020B0604020202020204" pitchFamily="34" charset="0"/>
              <a:buChar char="•"/>
            </a:pPr>
            <a:r>
              <a:rPr lang="en-RU" dirty="0">
                <a:solidFill>
                  <a:schemeClr val="bg1"/>
                </a:solidFill>
              </a:rPr>
              <a:t>Feature parallel – </a:t>
            </a:r>
            <a:r>
              <a:rPr lang="ru-RU" dirty="0">
                <a:solidFill>
                  <a:schemeClr val="bg1"/>
                </a:solidFill>
              </a:rPr>
              <a:t>данные распределяются между</a:t>
            </a:r>
            <a:r>
              <a:rPr lang="en-RU" dirty="0">
                <a:solidFill>
                  <a:schemeClr val="bg1"/>
                </a:solidFill>
              </a:rPr>
              <a:t> GPU </a:t>
            </a:r>
            <a:r>
              <a:rPr lang="ru-RU" dirty="0">
                <a:solidFill>
                  <a:schemeClr val="bg1"/>
                </a:solidFill>
              </a:rPr>
              <a:t>по колонкам </a:t>
            </a:r>
            <a:r>
              <a:rPr lang="ru-RU" dirty="0" err="1">
                <a:solidFill>
                  <a:schemeClr val="bg1"/>
                </a:solidFill>
              </a:rPr>
              <a:t>фич</a:t>
            </a:r>
            <a:endParaRPr lang="en-RU" dirty="0">
              <a:solidFill>
                <a:schemeClr val="bg1"/>
              </a:solidFill>
            </a:endParaRPr>
          </a:p>
          <a:p>
            <a:pPr marL="685800" indent="-685800">
              <a:buFont typeface="Arial" panose="020B0604020202020204" pitchFamily="34" charset="0"/>
              <a:buChar char="•"/>
            </a:pPr>
            <a:endParaRPr lang="en-RU" dirty="0">
              <a:solidFill>
                <a:schemeClr val="bg1"/>
              </a:solidFill>
            </a:endParaRPr>
          </a:p>
        </p:txBody>
      </p:sp>
      <p:sp>
        <p:nvSpPr>
          <p:cNvPr id="4" name="Rounded Rectangle 3">
            <a:extLst>
              <a:ext uri="{FF2B5EF4-FFF2-40B4-BE49-F238E27FC236}">
                <a16:creationId xmlns:a16="http://schemas.microsoft.com/office/drawing/2014/main" id="{8E7FEE3D-2BA3-6F42-BE73-6F56812E785A}"/>
              </a:ext>
            </a:extLst>
          </p:cNvPr>
          <p:cNvSpPr/>
          <p:nvPr/>
        </p:nvSpPr>
        <p:spPr>
          <a:xfrm>
            <a:off x="2909453" y="2593571"/>
            <a:ext cx="16874837" cy="6723601"/>
          </a:xfrm>
          <a:prstGeom prst="roundRect">
            <a:avLst>
              <a:gd name="adj" fmla="val 21188"/>
            </a:avLst>
          </a:prstGeom>
          <a:solidFill>
            <a:schemeClr val="bg2">
              <a:lumMod val="60000"/>
              <a:lumOff val="40000"/>
            </a:schemeClr>
          </a:solidFill>
          <a:ln w="1905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CatBoost</a:t>
            </a:r>
          </a:p>
        </p:txBody>
      </p:sp>
      <p:sp>
        <p:nvSpPr>
          <p:cNvPr id="27" name="Rounded Rectangle 26">
            <a:extLst>
              <a:ext uri="{FF2B5EF4-FFF2-40B4-BE49-F238E27FC236}">
                <a16:creationId xmlns:a16="http://schemas.microsoft.com/office/drawing/2014/main" id="{10A3AF6F-0D89-6444-9E8E-EFF0D0D1D391}"/>
              </a:ext>
            </a:extLst>
          </p:cNvPr>
          <p:cNvSpPr/>
          <p:nvPr/>
        </p:nvSpPr>
        <p:spPr>
          <a:xfrm>
            <a:off x="3721330" y="4026605"/>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0</a:t>
            </a:r>
            <a:endParaRPr lang="ru-RU" sz="3200" dirty="0">
              <a:ln w="0"/>
              <a:solidFill>
                <a:schemeClr val="tx1"/>
              </a:solidFill>
            </a:endParaRPr>
          </a:p>
          <a:p>
            <a:pPr algn="ctr">
              <a:lnSpc>
                <a:spcPct val="90000"/>
              </a:lnSpc>
            </a:pPr>
            <a:r>
              <a:rPr lang="en-US" sz="3200" dirty="0">
                <a:ln w="0"/>
                <a:solidFill>
                  <a:schemeClr val="tx1"/>
                </a:solidFill>
              </a:rPr>
              <a:t>Data part 0</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28" name="Rounded Rectangle 27">
            <a:extLst>
              <a:ext uri="{FF2B5EF4-FFF2-40B4-BE49-F238E27FC236}">
                <a16:creationId xmlns:a16="http://schemas.microsoft.com/office/drawing/2014/main" id="{318AAC47-7644-F24A-A415-DAF0BEA7404B}"/>
              </a:ext>
            </a:extLst>
          </p:cNvPr>
          <p:cNvSpPr/>
          <p:nvPr/>
        </p:nvSpPr>
        <p:spPr>
          <a:xfrm>
            <a:off x="3721330" y="6837692"/>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2</a:t>
            </a:r>
            <a:endParaRPr lang="ru-RU" sz="3200" dirty="0">
              <a:ln w="0"/>
              <a:solidFill>
                <a:schemeClr val="tx1"/>
              </a:solidFill>
            </a:endParaRPr>
          </a:p>
          <a:p>
            <a:pPr algn="ctr">
              <a:lnSpc>
                <a:spcPct val="90000"/>
              </a:lnSpc>
            </a:pPr>
            <a:r>
              <a:rPr lang="en-US" sz="3200" dirty="0">
                <a:ln w="0"/>
                <a:solidFill>
                  <a:schemeClr val="tx1"/>
                </a:solidFill>
              </a:rPr>
              <a:t>Data part 2</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29" name="Rounded Rectangle 28">
            <a:extLst>
              <a:ext uri="{FF2B5EF4-FFF2-40B4-BE49-F238E27FC236}">
                <a16:creationId xmlns:a16="http://schemas.microsoft.com/office/drawing/2014/main" id="{5653F29E-C9A0-B040-8D70-A422A66ED649}"/>
              </a:ext>
            </a:extLst>
          </p:cNvPr>
          <p:cNvSpPr/>
          <p:nvPr/>
        </p:nvSpPr>
        <p:spPr>
          <a:xfrm>
            <a:off x="7357550" y="6837692"/>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3</a:t>
            </a:r>
            <a:endParaRPr lang="ru-RU" sz="3200" dirty="0">
              <a:ln w="0"/>
              <a:solidFill>
                <a:schemeClr val="tx1"/>
              </a:solidFill>
            </a:endParaRPr>
          </a:p>
          <a:p>
            <a:pPr algn="ctr">
              <a:lnSpc>
                <a:spcPct val="90000"/>
              </a:lnSpc>
            </a:pPr>
            <a:r>
              <a:rPr lang="en-US" sz="3200" dirty="0">
                <a:ln w="0"/>
                <a:solidFill>
                  <a:schemeClr val="tx1"/>
                </a:solidFill>
              </a:rPr>
              <a:t>Data part 3</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30" name="Rounded Rectangle 29">
            <a:extLst>
              <a:ext uri="{FF2B5EF4-FFF2-40B4-BE49-F238E27FC236}">
                <a16:creationId xmlns:a16="http://schemas.microsoft.com/office/drawing/2014/main" id="{885C505C-64B1-2045-86DE-D732BF57C4CF}"/>
              </a:ext>
            </a:extLst>
          </p:cNvPr>
          <p:cNvSpPr/>
          <p:nvPr/>
        </p:nvSpPr>
        <p:spPr>
          <a:xfrm>
            <a:off x="7357551" y="4026605"/>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1</a:t>
            </a:r>
            <a:endParaRPr lang="ru-RU" sz="3200" dirty="0">
              <a:ln w="0"/>
              <a:solidFill>
                <a:schemeClr val="tx1"/>
              </a:solidFill>
            </a:endParaRPr>
          </a:p>
          <a:p>
            <a:pPr algn="ctr">
              <a:lnSpc>
                <a:spcPct val="90000"/>
              </a:lnSpc>
            </a:pPr>
            <a:r>
              <a:rPr lang="en-US" sz="3200" dirty="0">
                <a:ln w="0"/>
                <a:solidFill>
                  <a:schemeClr val="tx1"/>
                </a:solidFill>
              </a:rPr>
              <a:t>Data part 1</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31" name="Rounded Rectangle 30">
            <a:extLst>
              <a:ext uri="{FF2B5EF4-FFF2-40B4-BE49-F238E27FC236}">
                <a16:creationId xmlns:a16="http://schemas.microsoft.com/office/drawing/2014/main" id="{FFA1CECA-D850-F140-A6A5-F718E5B82230}"/>
              </a:ext>
            </a:extLst>
          </p:cNvPr>
          <p:cNvSpPr/>
          <p:nvPr/>
        </p:nvSpPr>
        <p:spPr>
          <a:xfrm>
            <a:off x="12834850" y="4026605"/>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4</a:t>
            </a:r>
            <a:endParaRPr lang="ru-RU" sz="3200" dirty="0">
              <a:ln w="0"/>
              <a:solidFill>
                <a:schemeClr val="tx1"/>
              </a:solidFill>
            </a:endParaRPr>
          </a:p>
          <a:p>
            <a:pPr algn="ctr">
              <a:lnSpc>
                <a:spcPct val="90000"/>
              </a:lnSpc>
            </a:pPr>
            <a:r>
              <a:rPr lang="en-US" sz="3200" dirty="0">
                <a:ln w="0"/>
                <a:solidFill>
                  <a:schemeClr val="tx1"/>
                </a:solidFill>
              </a:rPr>
              <a:t>Data part 4</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32" name="Rounded Rectangle 31">
            <a:extLst>
              <a:ext uri="{FF2B5EF4-FFF2-40B4-BE49-F238E27FC236}">
                <a16:creationId xmlns:a16="http://schemas.microsoft.com/office/drawing/2014/main" id="{76E5C465-3E29-B745-8D8F-D0042E48C5A5}"/>
              </a:ext>
            </a:extLst>
          </p:cNvPr>
          <p:cNvSpPr/>
          <p:nvPr/>
        </p:nvSpPr>
        <p:spPr>
          <a:xfrm>
            <a:off x="12834850" y="6837692"/>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6</a:t>
            </a:r>
            <a:endParaRPr lang="ru-RU" sz="3200" dirty="0">
              <a:ln w="0"/>
              <a:solidFill>
                <a:schemeClr val="tx1"/>
              </a:solidFill>
            </a:endParaRPr>
          </a:p>
          <a:p>
            <a:pPr algn="ctr">
              <a:lnSpc>
                <a:spcPct val="90000"/>
              </a:lnSpc>
            </a:pPr>
            <a:r>
              <a:rPr lang="en-US" sz="3200" dirty="0">
                <a:ln w="0"/>
                <a:solidFill>
                  <a:schemeClr val="tx1"/>
                </a:solidFill>
              </a:rPr>
              <a:t>Data part 6</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33" name="Rounded Rectangle 32">
            <a:extLst>
              <a:ext uri="{FF2B5EF4-FFF2-40B4-BE49-F238E27FC236}">
                <a16:creationId xmlns:a16="http://schemas.microsoft.com/office/drawing/2014/main" id="{4A02C0F8-569A-A747-87DA-E763DF06AFF0}"/>
              </a:ext>
            </a:extLst>
          </p:cNvPr>
          <p:cNvSpPr/>
          <p:nvPr/>
        </p:nvSpPr>
        <p:spPr>
          <a:xfrm>
            <a:off x="16471070" y="6837692"/>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7</a:t>
            </a:r>
            <a:endParaRPr lang="ru-RU" sz="3200" dirty="0">
              <a:ln w="0"/>
              <a:solidFill>
                <a:schemeClr val="tx1"/>
              </a:solidFill>
            </a:endParaRPr>
          </a:p>
          <a:p>
            <a:pPr algn="ctr">
              <a:lnSpc>
                <a:spcPct val="90000"/>
              </a:lnSpc>
            </a:pPr>
            <a:r>
              <a:rPr lang="en-US" sz="3200" dirty="0">
                <a:ln w="0"/>
                <a:solidFill>
                  <a:schemeClr val="tx1"/>
                </a:solidFill>
              </a:rPr>
              <a:t>Data part 7</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34" name="Rounded Rectangle 33">
            <a:extLst>
              <a:ext uri="{FF2B5EF4-FFF2-40B4-BE49-F238E27FC236}">
                <a16:creationId xmlns:a16="http://schemas.microsoft.com/office/drawing/2014/main" id="{BD04FBA8-E95A-C64E-A736-640213B82AD5}"/>
              </a:ext>
            </a:extLst>
          </p:cNvPr>
          <p:cNvSpPr/>
          <p:nvPr/>
        </p:nvSpPr>
        <p:spPr>
          <a:xfrm>
            <a:off x="16471071" y="4026605"/>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5</a:t>
            </a:r>
            <a:endParaRPr lang="ru-RU" sz="3200" dirty="0">
              <a:ln w="0"/>
              <a:solidFill>
                <a:schemeClr val="tx1"/>
              </a:solidFill>
            </a:endParaRPr>
          </a:p>
          <a:p>
            <a:pPr algn="ctr">
              <a:lnSpc>
                <a:spcPct val="90000"/>
              </a:lnSpc>
            </a:pPr>
            <a:r>
              <a:rPr lang="en-US" sz="3200" dirty="0">
                <a:ln w="0"/>
                <a:solidFill>
                  <a:schemeClr val="tx1"/>
                </a:solidFill>
              </a:rPr>
              <a:t>Data part 5</a:t>
            </a:r>
          </a:p>
          <a:p>
            <a:pPr algn="ctr">
              <a:lnSpc>
                <a:spcPct val="90000"/>
              </a:lnSpc>
            </a:pPr>
            <a:r>
              <a:rPr lang="en-US" sz="3200" dirty="0">
                <a:ln w="0"/>
                <a:solidFill>
                  <a:schemeClr val="tx1"/>
                </a:solidFill>
              </a:rPr>
              <a:t>Histograms</a:t>
            </a:r>
            <a:endParaRPr lang="en-RU" sz="3200" dirty="0">
              <a:ln w="0"/>
              <a:solidFill>
                <a:schemeClr val="tx1"/>
              </a:solidFill>
            </a:endParaRPr>
          </a:p>
        </p:txBody>
      </p:sp>
    </p:spTree>
    <p:extLst>
      <p:ext uri="{BB962C8B-B14F-4D97-AF65-F5344CB8AC3E}">
        <p14:creationId xmlns:p14="http://schemas.microsoft.com/office/powerpoint/2010/main" val="89334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399" y="547141"/>
            <a:ext cx="22641340" cy="1454697"/>
          </a:xfrm>
        </p:spPr>
        <p:txBody>
          <a:bodyPr/>
          <a:lstStyle/>
          <a:p>
            <a:r>
              <a:rPr lang="ru-RU" dirty="0">
                <a:solidFill>
                  <a:schemeClr val="bg1"/>
                </a:solidFill>
              </a:rPr>
              <a:t>Распределенное обучение: редукции гистограмм</a:t>
            </a:r>
          </a:p>
        </p:txBody>
      </p:sp>
      <p:sp>
        <p:nvSpPr>
          <p:cNvPr id="4" name="Rounded Rectangle 3">
            <a:extLst>
              <a:ext uri="{FF2B5EF4-FFF2-40B4-BE49-F238E27FC236}">
                <a16:creationId xmlns:a16="http://schemas.microsoft.com/office/drawing/2014/main" id="{8E7FEE3D-2BA3-6F42-BE73-6F56812E785A}"/>
              </a:ext>
            </a:extLst>
          </p:cNvPr>
          <p:cNvSpPr/>
          <p:nvPr/>
        </p:nvSpPr>
        <p:spPr>
          <a:xfrm>
            <a:off x="2772094" y="2622959"/>
            <a:ext cx="16874837" cy="6723601"/>
          </a:xfrm>
          <a:prstGeom prst="roundRect">
            <a:avLst>
              <a:gd name="adj" fmla="val 21188"/>
            </a:avLst>
          </a:prstGeom>
          <a:solidFill>
            <a:schemeClr val="bg2">
              <a:lumMod val="60000"/>
              <a:lumOff val="40000"/>
            </a:schemeClr>
          </a:solidFill>
          <a:ln w="1905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CatBoost</a:t>
            </a:r>
          </a:p>
        </p:txBody>
      </p:sp>
      <p:sp>
        <p:nvSpPr>
          <p:cNvPr id="27" name="Rounded Rectangle 26">
            <a:extLst>
              <a:ext uri="{FF2B5EF4-FFF2-40B4-BE49-F238E27FC236}">
                <a16:creationId xmlns:a16="http://schemas.microsoft.com/office/drawing/2014/main" id="{10A3AF6F-0D89-6444-9E8E-EFF0D0D1D391}"/>
              </a:ext>
            </a:extLst>
          </p:cNvPr>
          <p:cNvSpPr/>
          <p:nvPr/>
        </p:nvSpPr>
        <p:spPr>
          <a:xfrm>
            <a:off x="3721330" y="4026605"/>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0</a:t>
            </a:r>
            <a:endParaRPr lang="ru-RU" sz="3200" dirty="0">
              <a:ln w="0"/>
              <a:solidFill>
                <a:schemeClr val="tx1"/>
              </a:solidFill>
            </a:endParaRPr>
          </a:p>
          <a:p>
            <a:pPr algn="ctr">
              <a:lnSpc>
                <a:spcPct val="90000"/>
              </a:lnSpc>
            </a:pPr>
            <a:r>
              <a:rPr lang="en-US" sz="3200" dirty="0">
                <a:ln w="0"/>
                <a:solidFill>
                  <a:schemeClr val="tx1"/>
                </a:solidFill>
              </a:rPr>
              <a:t>Data part 0</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28" name="Rounded Rectangle 27">
            <a:extLst>
              <a:ext uri="{FF2B5EF4-FFF2-40B4-BE49-F238E27FC236}">
                <a16:creationId xmlns:a16="http://schemas.microsoft.com/office/drawing/2014/main" id="{318AAC47-7644-F24A-A415-DAF0BEA7404B}"/>
              </a:ext>
            </a:extLst>
          </p:cNvPr>
          <p:cNvSpPr/>
          <p:nvPr/>
        </p:nvSpPr>
        <p:spPr>
          <a:xfrm>
            <a:off x="3721330" y="6837692"/>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2</a:t>
            </a:r>
            <a:endParaRPr lang="ru-RU" sz="3200" dirty="0">
              <a:ln w="0"/>
              <a:solidFill>
                <a:schemeClr val="tx1"/>
              </a:solidFill>
            </a:endParaRPr>
          </a:p>
          <a:p>
            <a:pPr algn="ctr">
              <a:lnSpc>
                <a:spcPct val="90000"/>
              </a:lnSpc>
            </a:pPr>
            <a:r>
              <a:rPr lang="en-US" sz="3200" dirty="0">
                <a:ln w="0"/>
                <a:solidFill>
                  <a:schemeClr val="tx1"/>
                </a:solidFill>
              </a:rPr>
              <a:t>Data part 2</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29" name="Rounded Rectangle 28">
            <a:extLst>
              <a:ext uri="{FF2B5EF4-FFF2-40B4-BE49-F238E27FC236}">
                <a16:creationId xmlns:a16="http://schemas.microsoft.com/office/drawing/2014/main" id="{5653F29E-C9A0-B040-8D70-A422A66ED649}"/>
              </a:ext>
            </a:extLst>
          </p:cNvPr>
          <p:cNvSpPr/>
          <p:nvPr/>
        </p:nvSpPr>
        <p:spPr>
          <a:xfrm>
            <a:off x="7357550" y="6837692"/>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3</a:t>
            </a:r>
            <a:endParaRPr lang="ru-RU" sz="3200" dirty="0">
              <a:ln w="0"/>
              <a:solidFill>
                <a:schemeClr val="tx1"/>
              </a:solidFill>
            </a:endParaRPr>
          </a:p>
          <a:p>
            <a:pPr algn="ctr">
              <a:lnSpc>
                <a:spcPct val="90000"/>
              </a:lnSpc>
            </a:pPr>
            <a:r>
              <a:rPr lang="en-US" sz="3200" dirty="0">
                <a:ln w="0"/>
                <a:solidFill>
                  <a:schemeClr val="tx1"/>
                </a:solidFill>
              </a:rPr>
              <a:t>Data part 3</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30" name="Rounded Rectangle 29">
            <a:extLst>
              <a:ext uri="{FF2B5EF4-FFF2-40B4-BE49-F238E27FC236}">
                <a16:creationId xmlns:a16="http://schemas.microsoft.com/office/drawing/2014/main" id="{885C505C-64B1-2045-86DE-D732BF57C4CF}"/>
              </a:ext>
            </a:extLst>
          </p:cNvPr>
          <p:cNvSpPr/>
          <p:nvPr/>
        </p:nvSpPr>
        <p:spPr>
          <a:xfrm>
            <a:off x="7357551" y="4026605"/>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1</a:t>
            </a:r>
            <a:endParaRPr lang="ru-RU" sz="3200" dirty="0">
              <a:ln w="0"/>
              <a:solidFill>
                <a:schemeClr val="tx1"/>
              </a:solidFill>
            </a:endParaRPr>
          </a:p>
          <a:p>
            <a:pPr algn="ctr">
              <a:lnSpc>
                <a:spcPct val="90000"/>
              </a:lnSpc>
            </a:pPr>
            <a:r>
              <a:rPr lang="en-US" sz="3200" dirty="0">
                <a:ln w="0"/>
                <a:solidFill>
                  <a:schemeClr val="tx1"/>
                </a:solidFill>
              </a:rPr>
              <a:t>Data part 1</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31" name="Rounded Rectangle 30">
            <a:extLst>
              <a:ext uri="{FF2B5EF4-FFF2-40B4-BE49-F238E27FC236}">
                <a16:creationId xmlns:a16="http://schemas.microsoft.com/office/drawing/2014/main" id="{FFA1CECA-D850-F140-A6A5-F718E5B82230}"/>
              </a:ext>
            </a:extLst>
          </p:cNvPr>
          <p:cNvSpPr/>
          <p:nvPr/>
        </p:nvSpPr>
        <p:spPr>
          <a:xfrm>
            <a:off x="12834850" y="4026605"/>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4</a:t>
            </a:r>
            <a:endParaRPr lang="ru-RU" sz="3200" dirty="0">
              <a:ln w="0"/>
              <a:solidFill>
                <a:schemeClr val="tx1"/>
              </a:solidFill>
            </a:endParaRPr>
          </a:p>
          <a:p>
            <a:pPr algn="ctr">
              <a:lnSpc>
                <a:spcPct val="90000"/>
              </a:lnSpc>
            </a:pPr>
            <a:r>
              <a:rPr lang="en-US" sz="3200" dirty="0">
                <a:ln w="0"/>
                <a:solidFill>
                  <a:schemeClr val="tx1"/>
                </a:solidFill>
              </a:rPr>
              <a:t>Data part 4</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32" name="Rounded Rectangle 31">
            <a:extLst>
              <a:ext uri="{FF2B5EF4-FFF2-40B4-BE49-F238E27FC236}">
                <a16:creationId xmlns:a16="http://schemas.microsoft.com/office/drawing/2014/main" id="{76E5C465-3E29-B745-8D8F-D0042E48C5A5}"/>
              </a:ext>
            </a:extLst>
          </p:cNvPr>
          <p:cNvSpPr/>
          <p:nvPr/>
        </p:nvSpPr>
        <p:spPr>
          <a:xfrm>
            <a:off x="12834850" y="6837692"/>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6</a:t>
            </a:r>
            <a:endParaRPr lang="ru-RU" sz="3200" dirty="0">
              <a:ln w="0"/>
              <a:solidFill>
                <a:schemeClr val="tx1"/>
              </a:solidFill>
            </a:endParaRPr>
          </a:p>
          <a:p>
            <a:pPr algn="ctr">
              <a:lnSpc>
                <a:spcPct val="90000"/>
              </a:lnSpc>
            </a:pPr>
            <a:r>
              <a:rPr lang="en-US" sz="3200" dirty="0">
                <a:ln w="0"/>
                <a:solidFill>
                  <a:schemeClr val="tx1"/>
                </a:solidFill>
              </a:rPr>
              <a:t>Data part 6</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33" name="Rounded Rectangle 32">
            <a:extLst>
              <a:ext uri="{FF2B5EF4-FFF2-40B4-BE49-F238E27FC236}">
                <a16:creationId xmlns:a16="http://schemas.microsoft.com/office/drawing/2014/main" id="{4A02C0F8-569A-A747-87DA-E763DF06AFF0}"/>
              </a:ext>
            </a:extLst>
          </p:cNvPr>
          <p:cNvSpPr/>
          <p:nvPr/>
        </p:nvSpPr>
        <p:spPr>
          <a:xfrm>
            <a:off x="16471070" y="6837692"/>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7</a:t>
            </a:r>
            <a:endParaRPr lang="ru-RU" sz="3200" dirty="0">
              <a:ln w="0"/>
              <a:solidFill>
                <a:schemeClr val="tx1"/>
              </a:solidFill>
            </a:endParaRPr>
          </a:p>
          <a:p>
            <a:pPr algn="ctr">
              <a:lnSpc>
                <a:spcPct val="90000"/>
              </a:lnSpc>
            </a:pPr>
            <a:r>
              <a:rPr lang="en-US" sz="3200" dirty="0">
                <a:ln w="0"/>
                <a:solidFill>
                  <a:schemeClr val="tx1"/>
                </a:solidFill>
              </a:rPr>
              <a:t>Data part 7</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34" name="Rounded Rectangle 33">
            <a:extLst>
              <a:ext uri="{FF2B5EF4-FFF2-40B4-BE49-F238E27FC236}">
                <a16:creationId xmlns:a16="http://schemas.microsoft.com/office/drawing/2014/main" id="{BD04FBA8-E95A-C64E-A736-640213B82AD5}"/>
              </a:ext>
            </a:extLst>
          </p:cNvPr>
          <p:cNvSpPr/>
          <p:nvPr/>
        </p:nvSpPr>
        <p:spPr>
          <a:xfrm>
            <a:off x="16471071" y="4026605"/>
            <a:ext cx="2676699" cy="1896833"/>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GPU 5</a:t>
            </a:r>
            <a:endParaRPr lang="ru-RU" sz="3200" dirty="0">
              <a:ln w="0"/>
              <a:solidFill>
                <a:schemeClr val="tx1"/>
              </a:solidFill>
            </a:endParaRPr>
          </a:p>
          <a:p>
            <a:pPr algn="ctr">
              <a:lnSpc>
                <a:spcPct val="90000"/>
              </a:lnSpc>
            </a:pPr>
            <a:r>
              <a:rPr lang="en-US" sz="3200" dirty="0">
                <a:ln w="0"/>
                <a:solidFill>
                  <a:schemeClr val="tx1"/>
                </a:solidFill>
              </a:rPr>
              <a:t>Data part 5</a:t>
            </a:r>
          </a:p>
          <a:p>
            <a:pPr algn="ctr">
              <a:lnSpc>
                <a:spcPct val="90000"/>
              </a:lnSpc>
            </a:pPr>
            <a:r>
              <a:rPr lang="en-US" sz="3200" dirty="0">
                <a:ln w="0"/>
                <a:solidFill>
                  <a:schemeClr val="tx1"/>
                </a:solidFill>
              </a:rPr>
              <a:t>Histograms</a:t>
            </a:r>
            <a:endParaRPr lang="en-RU" sz="3200" dirty="0">
              <a:ln w="0"/>
              <a:solidFill>
                <a:schemeClr val="tx1"/>
              </a:solidFill>
            </a:endParaRPr>
          </a:p>
        </p:txBody>
      </p:sp>
      <p:sp>
        <p:nvSpPr>
          <p:cNvPr id="3" name="Right Arrow 2">
            <a:extLst>
              <a:ext uri="{FF2B5EF4-FFF2-40B4-BE49-F238E27FC236}">
                <a16:creationId xmlns:a16="http://schemas.microsoft.com/office/drawing/2014/main" id="{84BBD2A9-D893-D84A-8CB6-29F1A3AB22F6}"/>
              </a:ext>
            </a:extLst>
          </p:cNvPr>
          <p:cNvSpPr/>
          <p:nvPr/>
        </p:nvSpPr>
        <p:spPr>
          <a:xfrm rot="10800000">
            <a:off x="6493884" y="7461911"/>
            <a:ext cx="796040" cy="648393"/>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I</a:t>
            </a:r>
          </a:p>
        </p:txBody>
      </p:sp>
      <p:sp>
        <p:nvSpPr>
          <p:cNvPr id="13" name="Right Arrow 12">
            <a:extLst>
              <a:ext uri="{FF2B5EF4-FFF2-40B4-BE49-F238E27FC236}">
                <a16:creationId xmlns:a16="http://schemas.microsoft.com/office/drawing/2014/main" id="{07D076B7-D75B-9340-AABF-309A03C3BF79}"/>
              </a:ext>
            </a:extLst>
          </p:cNvPr>
          <p:cNvSpPr/>
          <p:nvPr/>
        </p:nvSpPr>
        <p:spPr>
          <a:xfrm rot="10800000">
            <a:off x="6479770" y="4657634"/>
            <a:ext cx="796040" cy="648393"/>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0000" tIns="216000" rIns="90000" bIns="216000" rtlCol="0" anchor="ctr" anchorCtr="0"/>
          <a:lstStyle/>
          <a:p>
            <a:pPr algn="ctr">
              <a:lnSpc>
                <a:spcPct val="90000"/>
              </a:lnSpc>
            </a:pPr>
            <a:r>
              <a:rPr lang="en-RU" sz="3200" dirty="0">
                <a:ln w="0"/>
                <a:solidFill>
                  <a:schemeClr val="tx1"/>
                </a:solidFill>
              </a:rPr>
              <a:t>I</a:t>
            </a:r>
          </a:p>
        </p:txBody>
      </p:sp>
      <p:sp>
        <p:nvSpPr>
          <p:cNvPr id="14" name="Right Arrow 13">
            <a:extLst>
              <a:ext uri="{FF2B5EF4-FFF2-40B4-BE49-F238E27FC236}">
                <a16:creationId xmlns:a16="http://schemas.microsoft.com/office/drawing/2014/main" id="{DFA89799-70E7-0848-890D-DBB2818A98CB}"/>
              </a:ext>
            </a:extLst>
          </p:cNvPr>
          <p:cNvSpPr/>
          <p:nvPr/>
        </p:nvSpPr>
        <p:spPr>
          <a:xfrm rot="16200000">
            <a:off x="4661659" y="6058584"/>
            <a:ext cx="796040" cy="648393"/>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II</a:t>
            </a:r>
          </a:p>
        </p:txBody>
      </p:sp>
      <p:sp>
        <p:nvSpPr>
          <p:cNvPr id="16" name="Right Arrow 15">
            <a:extLst>
              <a:ext uri="{FF2B5EF4-FFF2-40B4-BE49-F238E27FC236}">
                <a16:creationId xmlns:a16="http://schemas.microsoft.com/office/drawing/2014/main" id="{E00993C9-7D51-9045-A0A9-C6725DABE711}"/>
              </a:ext>
            </a:extLst>
          </p:cNvPr>
          <p:cNvSpPr/>
          <p:nvPr/>
        </p:nvSpPr>
        <p:spPr>
          <a:xfrm rot="10800000">
            <a:off x="15606019" y="7389603"/>
            <a:ext cx="796040" cy="648393"/>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I</a:t>
            </a:r>
          </a:p>
        </p:txBody>
      </p:sp>
      <p:sp>
        <p:nvSpPr>
          <p:cNvPr id="17" name="Right Arrow 16">
            <a:extLst>
              <a:ext uri="{FF2B5EF4-FFF2-40B4-BE49-F238E27FC236}">
                <a16:creationId xmlns:a16="http://schemas.microsoft.com/office/drawing/2014/main" id="{9F2A0CF9-0140-BA42-9478-BF4A7CB45770}"/>
              </a:ext>
            </a:extLst>
          </p:cNvPr>
          <p:cNvSpPr/>
          <p:nvPr/>
        </p:nvSpPr>
        <p:spPr>
          <a:xfrm rot="10800000">
            <a:off x="15591905" y="4585326"/>
            <a:ext cx="796040" cy="648393"/>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I</a:t>
            </a:r>
          </a:p>
        </p:txBody>
      </p:sp>
      <p:sp>
        <p:nvSpPr>
          <p:cNvPr id="18" name="Right Arrow 17">
            <a:extLst>
              <a:ext uri="{FF2B5EF4-FFF2-40B4-BE49-F238E27FC236}">
                <a16:creationId xmlns:a16="http://schemas.microsoft.com/office/drawing/2014/main" id="{50DBA930-F9AD-8949-A8A4-1F3A512AE2BD}"/>
              </a:ext>
            </a:extLst>
          </p:cNvPr>
          <p:cNvSpPr/>
          <p:nvPr/>
        </p:nvSpPr>
        <p:spPr>
          <a:xfrm rot="16200000">
            <a:off x="13775180" y="6014327"/>
            <a:ext cx="796040" cy="648393"/>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II</a:t>
            </a:r>
          </a:p>
        </p:txBody>
      </p:sp>
      <p:sp>
        <p:nvSpPr>
          <p:cNvPr id="5" name="Curved Down Arrow 4">
            <a:extLst>
              <a:ext uri="{FF2B5EF4-FFF2-40B4-BE49-F238E27FC236}">
                <a16:creationId xmlns:a16="http://schemas.microsoft.com/office/drawing/2014/main" id="{72178609-9570-A948-A761-FC3F02100818}"/>
              </a:ext>
            </a:extLst>
          </p:cNvPr>
          <p:cNvSpPr/>
          <p:nvPr/>
        </p:nvSpPr>
        <p:spPr>
          <a:xfrm flipH="1">
            <a:off x="4921134" y="2916092"/>
            <a:ext cx="9576262" cy="1110513"/>
          </a:xfrm>
          <a:prstGeom prst="curvedDownArrow">
            <a:avLst>
              <a:gd name="adj1" fmla="val 39737"/>
              <a:gd name="adj2" fmla="val 50000"/>
              <a:gd name="adj3" fmla="val 25000"/>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t" anchorCtr="0"/>
          <a:lstStyle/>
          <a:p>
            <a:pPr algn="ctr">
              <a:lnSpc>
                <a:spcPct val="90000"/>
              </a:lnSpc>
            </a:pPr>
            <a:r>
              <a:rPr lang="en-RU" sz="3200" dirty="0">
                <a:ln w="0"/>
                <a:solidFill>
                  <a:schemeClr val="tx1"/>
                </a:solidFill>
              </a:rPr>
              <a:t>III</a:t>
            </a:r>
          </a:p>
        </p:txBody>
      </p:sp>
      <p:sp>
        <p:nvSpPr>
          <p:cNvPr id="19" name="Content Placeholder 5">
            <a:extLst>
              <a:ext uri="{FF2B5EF4-FFF2-40B4-BE49-F238E27FC236}">
                <a16:creationId xmlns:a16="http://schemas.microsoft.com/office/drawing/2014/main" id="{D0FC1760-E9AA-5E43-8B7B-4B07EF668FEA}"/>
              </a:ext>
            </a:extLst>
          </p:cNvPr>
          <p:cNvSpPr>
            <a:spLocks noGrp="1"/>
          </p:cNvSpPr>
          <p:nvPr>
            <p:ph idx="1"/>
          </p:nvPr>
        </p:nvSpPr>
        <p:spPr>
          <a:xfrm>
            <a:off x="1587600" y="9648779"/>
            <a:ext cx="21224775" cy="3329867"/>
          </a:xfrm>
        </p:spPr>
        <p:txBody>
          <a:bodyPr/>
          <a:lstStyle/>
          <a:p>
            <a:r>
              <a:rPr lang="ru-RU" dirty="0">
                <a:solidFill>
                  <a:schemeClr val="bg1"/>
                </a:solidFill>
              </a:rPr>
              <a:t>Пример</a:t>
            </a:r>
            <a:r>
              <a:rPr lang="en-RU" dirty="0">
                <a:solidFill>
                  <a:schemeClr val="bg1"/>
                </a:solidFill>
              </a:rPr>
              <a:t>:</a:t>
            </a:r>
            <a:r>
              <a:rPr lang="ru-RU" dirty="0">
                <a:solidFill>
                  <a:schemeClr val="bg1"/>
                </a:solidFill>
              </a:rPr>
              <a:t> редукции гистограмм с использованием дерева редукций</a:t>
            </a:r>
            <a:endParaRPr lang="en-RU" dirty="0">
              <a:solidFill>
                <a:schemeClr val="bg1"/>
              </a:solidFill>
            </a:endParaRPr>
          </a:p>
          <a:p>
            <a:r>
              <a:rPr lang="ru-RU" dirty="0">
                <a:solidFill>
                  <a:schemeClr val="bg1"/>
                </a:solidFill>
              </a:rPr>
              <a:t>Если две карты имеют быстрый доступ к памяти </a:t>
            </a:r>
            <a:r>
              <a:rPr lang="ru-RU" dirty="0" err="1">
                <a:solidFill>
                  <a:schemeClr val="bg1"/>
                </a:solidFill>
              </a:rPr>
              <a:t>друг-друга</a:t>
            </a:r>
            <a:r>
              <a:rPr lang="ru-RU" dirty="0">
                <a:solidFill>
                  <a:schemeClr val="bg1"/>
                </a:solidFill>
              </a:rPr>
              <a:t> (например, </a:t>
            </a:r>
            <a:r>
              <a:rPr lang="en-US" dirty="0" err="1">
                <a:solidFill>
                  <a:schemeClr val="bg1"/>
                </a:solidFill>
              </a:rPr>
              <a:t>NVLink</a:t>
            </a:r>
            <a:r>
              <a:rPr lang="en-US" dirty="0">
                <a:solidFill>
                  <a:schemeClr val="bg1"/>
                </a:solidFill>
              </a:rPr>
              <a:t>) </a:t>
            </a:r>
            <a:r>
              <a:rPr lang="ru-RU" dirty="0">
                <a:solidFill>
                  <a:schemeClr val="bg1"/>
                </a:solidFill>
              </a:rPr>
              <a:t>то </a:t>
            </a:r>
            <a:r>
              <a:rPr lang="en-US" dirty="0">
                <a:solidFill>
                  <a:schemeClr val="bg1"/>
                </a:solidFill>
              </a:rPr>
              <a:t>CatBoost </a:t>
            </a:r>
            <a:r>
              <a:rPr lang="ru-RU" dirty="0">
                <a:solidFill>
                  <a:schemeClr val="bg1"/>
                </a:solidFill>
              </a:rPr>
              <a:t>не использует лишние копирования данных</a:t>
            </a:r>
            <a:endParaRPr lang="en-RU" dirty="0">
              <a:solidFill>
                <a:schemeClr val="bg1"/>
              </a:solidFill>
            </a:endParaRPr>
          </a:p>
        </p:txBody>
      </p:sp>
    </p:spTree>
    <p:extLst>
      <p:ext uri="{BB962C8B-B14F-4D97-AF65-F5344CB8AC3E}">
        <p14:creationId xmlns:p14="http://schemas.microsoft.com/office/powerpoint/2010/main" val="113874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37BC1D82-F9FC-AF44-8A58-95489C782CCE}"/>
              </a:ext>
            </a:extLst>
          </p:cNvPr>
          <p:cNvSpPr/>
          <p:nvPr/>
        </p:nvSpPr>
        <p:spPr>
          <a:xfrm>
            <a:off x="295693" y="4013963"/>
            <a:ext cx="23791025" cy="7547956"/>
          </a:xfrm>
          <a:prstGeom prst="roundRect">
            <a:avLst/>
          </a:prstGeom>
          <a:solidFill>
            <a:schemeClr val="bg1">
              <a:lumMod val="95000"/>
            </a:schemeClr>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6600" dirty="0">
                <a:ln w="0"/>
                <a:solidFill>
                  <a:schemeClr val="tx1"/>
                </a:solidFill>
              </a:rPr>
              <a:t>OpenMPI</a:t>
            </a:r>
          </a:p>
        </p:txBody>
      </p:sp>
      <p:sp>
        <p:nvSpPr>
          <p:cNvPr id="2" name="Заголовок 1"/>
          <p:cNvSpPr>
            <a:spLocks noGrp="1"/>
          </p:cNvSpPr>
          <p:nvPr>
            <p:ph type="title"/>
          </p:nvPr>
        </p:nvSpPr>
        <p:spPr/>
        <p:txBody>
          <a:bodyPr/>
          <a:lstStyle/>
          <a:p>
            <a:r>
              <a:rPr lang="ru-RU" dirty="0">
                <a:solidFill>
                  <a:schemeClr val="bg1"/>
                </a:solidFill>
              </a:rPr>
              <a:t>Распределенное обучение</a:t>
            </a:r>
            <a:r>
              <a:rPr lang="en-US" dirty="0">
                <a:solidFill>
                  <a:schemeClr val="bg1"/>
                </a:solidFill>
              </a:rPr>
              <a:t>: </a:t>
            </a:r>
            <a:r>
              <a:rPr lang="ru-RU" dirty="0">
                <a:solidFill>
                  <a:schemeClr val="bg1"/>
                </a:solidFill>
              </a:rPr>
              <a:t>мульти-хост мульти-</a:t>
            </a:r>
            <a:r>
              <a:rPr lang="en-US" dirty="0">
                <a:solidFill>
                  <a:schemeClr val="bg1"/>
                </a:solidFill>
              </a:rPr>
              <a:t>GPU</a:t>
            </a:r>
            <a:endParaRPr lang="ru-RU" dirty="0">
              <a:solidFill>
                <a:schemeClr val="bg1"/>
              </a:solidFill>
            </a:endParaRPr>
          </a:p>
        </p:txBody>
      </p:sp>
      <p:sp>
        <p:nvSpPr>
          <p:cNvPr id="18" name="Rounded Rectangle 17">
            <a:extLst>
              <a:ext uri="{FF2B5EF4-FFF2-40B4-BE49-F238E27FC236}">
                <a16:creationId xmlns:a16="http://schemas.microsoft.com/office/drawing/2014/main" id="{FBAAD031-95FB-AF45-A6CA-02D15AC9DFE7}"/>
              </a:ext>
            </a:extLst>
          </p:cNvPr>
          <p:cNvSpPr/>
          <p:nvPr/>
        </p:nvSpPr>
        <p:spPr>
          <a:xfrm>
            <a:off x="481344" y="4604087"/>
            <a:ext cx="11252662" cy="5216944"/>
          </a:xfrm>
          <a:prstGeom prst="round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3200" dirty="0">
                <a:ln w="0"/>
                <a:solidFill>
                  <a:schemeClr val="tx1"/>
                </a:solidFill>
              </a:rPr>
              <a:t>Host rank 0</a:t>
            </a:r>
          </a:p>
        </p:txBody>
      </p:sp>
      <p:sp>
        <p:nvSpPr>
          <p:cNvPr id="19" name="Rounded Rectangle 18">
            <a:extLst>
              <a:ext uri="{FF2B5EF4-FFF2-40B4-BE49-F238E27FC236}">
                <a16:creationId xmlns:a16="http://schemas.microsoft.com/office/drawing/2014/main" id="{A39E52AB-96D5-5049-9AEB-8273E2AF2709}"/>
              </a:ext>
            </a:extLst>
          </p:cNvPr>
          <p:cNvSpPr/>
          <p:nvPr/>
        </p:nvSpPr>
        <p:spPr>
          <a:xfrm>
            <a:off x="971399" y="4937859"/>
            <a:ext cx="10649579" cy="4063740"/>
          </a:xfrm>
          <a:prstGeom prst="roundRect">
            <a:avLst>
              <a:gd name="adj" fmla="val 21188"/>
            </a:avLst>
          </a:prstGeom>
          <a:solidFill>
            <a:schemeClr val="bg2">
              <a:lumMod val="60000"/>
              <a:lumOff val="40000"/>
            </a:schemeClr>
          </a:solidFill>
          <a:ln w="1905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800" dirty="0">
                <a:ln w="0"/>
                <a:solidFill>
                  <a:schemeClr val="tx1"/>
                </a:solidFill>
              </a:rPr>
              <a:t>CatBoost</a:t>
            </a:r>
          </a:p>
        </p:txBody>
      </p:sp>
      <p:sp>
        <p:nvSpPr>
          <p:cNvPr id="20" name="Rounded Rectangle 19">
            <a:extLst>
              <a:ext uri="{FF2B5EF4-FFF2-40B4-BE49-F238E27FC236}">
                <a16:creationId xmlns:a16="http://schemas.microsoft.com/office/drawing/2014/main" id="{7054B19A-4A3A-EB4D-ACD3-2B82F7805596}"/>
              </a:ext>
            </a:extLst>
          </p:cNvPr>
          <p:cNvSpPr/>
          <p:nvPr/>
        </p:nvSpPr>
        <p:spPr>
          <a:xfrm>
            <a:off x="1220174" y="5260798"/>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0</a:t>
            </a:r>
            <a:endParaRPr lang="ru-RU" sz="2400" dirty="0">
              <a:ln w="0"/>
              <a:solidFill>
                <a:schemeClr val="tx1"/>
              </a:solidFill>
            </a:endParaRPr>
          </a:p>
          <a:p>
            <a:pPr algn="ctr">
              <a:lnSpc>
                <a:spcPct val="90000"/>
              </a:lnSpc>
            </a:pPr>
            <a:r>
              <a:rPr lang="en-US" sz="2400" dirty="0">
                <a:ln w="0"/>
                <a:solidFill>
                  <a:schemeClr val="tx1"/>
                </a:solidFill>
              </a:rPr>
              <a:t>Data 0</a:t>
            </a:r>
            <a:endParaRPr lang="en-RU" sz="2400" dirty="0">
              <a:ln w="0"/>
              <a:solidFill>
                <a:schemeClr val="tx1"/>
              </a:solidFill>
            </a:endParaRPr>
          </a:p>
        </p:txBody>
      </p:sp>
      <p:sp>
        <p:nvSpPr>
          <p:cNvPr id="21" name="Rounded Rectangle 20">
            <a:extLst>
              <a:ext uri="{FF2B5EF4-FFF2-40B4-BE49-F238E27FC236}">
                <a16:creationId xmlns:a16="http://schemas.microsoft.com/office/drawing/2014/main" id="{FA11B33B-C81E-FF44-A943-3719E0D778E0}"/>
              </a:ext>
            </a:extLst>
          </p:cNvPr>
          <p:cNvSpPr/>
          <p:nvPr/>
        </p:nvSpPr>
        <p:spPr>
          <a:xfrm>
            <a:off x="1232637" y="7314595"/>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2</a:t>
            </a:r>
            <a:endParaRPr lang="ru-RU" sz="2400" dirty="0">
              <a:ln w="0"/>
              <a:solidFill>
                <a:schemeClr val="tx1"/>
              </a:solidFill>
            </a:endParaRPr>
          </a:p>
          <a:p>
            <a:pPr algn="ctr">
              <a:lnSpc>
                <a:spcPct val="90000"/>
              </a:lnSpc>
            </a:pPr>
            <a:r>
              <a:rPr lang="en-US" sz="2400" dirty="0">
                <a:ln w="0"/>
                <a:solidFill>
                  <a:schemeClr val="tx1"/>
                </a:solidFill>
              </a:rPr>
              <a:t>Data 2</a:t>
            </a:r>
            <a:endParaRPr lang="en-RU" sz="2400" dirty="0">
              <a:ln w="0"/>
              <a:solidFill>
                <a:schemeClr val="tx1"/>
              </a:solidFill>
            </a:endParaRPr>
          </a:p>
        </p:txBody>
      </p:sp>
      <p:sp>
        <p:nvSpPr>
          <p:cNvPr id="22" name="Rounded Rectangle 21">
            <a:extLst>
              <a:ext uri="{FF2B5EF4-FFF2-40B4-BE49-F238E27FC236}">
                <a16:creationId xmlns:a16="http://schemas.microsoft.com/office/drawing/2014/main" id="{515A8844-C495-C44C-8D51-D2FE0DC7CE2D}"/>
              </a:ext>
            </a:extLst>
          </p:cNvPr>
          <p:cNvSpPr/>
          <p:nvPr/>
        </p:nvSpPr>
        <p:spPr>
          <a:xfrm>
            <a:off x="3626878" y="7326418"/>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3</a:t>
            </a:r>
            <a:endParaRPr lang="ru-RU" sz="2400" dirty="0">
              <a:ln w="0"/>
              <a:solidFill>
                <a:schemeClr val="tx1"/>
              </a:solidFill>
            </a:endParaRPr>
          </a:p>
          <a:p>
            <a:pPr algn="ctr">
              <a:lnSpc>
                <a:spcPct val="90000"/>
              </a:lnSpc>
            </a:pPr>
            <a:r>
              <a:rPr lang="en-US" sz="2400" dirty="0">
                <a:ln w="0"/>
                <a:solidFill>
                  <a:schemeClr val="tx1"/>
                </a:solidFill>
              </a:rPr>
              <a:t>Data 3</a:t>
            </a:r>
          </a:p>
        </p:txBody>
      </p:sp>
      <p:sp>
        <p:nvSpPr>
          <p:cNvPr id="23" name="Rounded Rectangle 22">
            <a:extLst>
              <a:ext uri="{FF2B5EF4-FFF2-40B4-BE49-F238E27FC236}">
                <a16:creationId xmlns:a16="http://schemas.microsoft.com/office/drawing/2014/main" id="{B0EFF306-095E-9740-8442-49188A434CB6}"/>
              </a:ext>
            </a:extLst>
          </p:cNvPr>
          <p:cNvSpPr/>
          <p:nvPr/>
        </p:nvSpPr>
        <p:spPr>
          <a:xfrm>
            <a:off x="3626879" y="5244247"/>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1</a:t>
            </a:r>
            <a:endParaRPr lang="ru-RU" sz="2400" dirty="0">
              <a:ln w="0"/>
              <a:solidFill>
                <a:schemeClr val="tx1"/>
              </a:solidFill>
            </a:endParaRPr>
          </a:p>
          <a:p>
            <a:pPr algn="ctr">
              <a:lnSpc>
                <a:spcPct val="90000"/>
              </a:lnSpc>
            </a:pPr>
            <a:r>
              <a:rPr lang="en-US" sz="2400" dirty="0">
                <a:ln w="0"/>
                <a:solidFill>
                  <a:schemeClr val="tx1"/>
                </a:solidFill>
              </a:rPr>
              <a:t>Data 1</a:t>
            </a:r>
          </a:p>
        </p:txBody>
      </p:sp>
      <p:sp>
        <p:nvSpPr>
          <p:cNvPr id="24" name="Rounded Rectangle 23">
            <a:extLst>
              <a:ext uri="{FF2B5EF4-FFF2-40B4-BE49-F238E27FC236}">
                <a16:creationId xmlns:a16="http://schemas.microsoft.com/office/drawing/2014/main" id="{707BEC34-A83E-6740-ADE6-1A0757A55311}"/>
              </a:ext>
            </a:extLst>
          </p:cNvPr>
          <p:cNvSpPr/>
          <p:nvPr/>
        </p:nvSpPr>
        <p:spPr>
          <a:xfrm>
            <a:off x="6033584" y="5260798"/>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4</a:t>
            </a:r>
            <a:endParaRPr lang="ru-RU" sz="2400" dirty="0">
              <a:ln w="0"/>
              <a:solidFill>
                <a:schemeClr val="tx1"/>
              </a:solidFill>
            </a:endParaRPr>
          </a:p>
          <a:p>
            <a:pPr algn="ctr">
              <a:lnSpc>
                <a:spcPct val="90000"/>
              </a:lnSpc>
            </a:pPr>
            <a:r>
              <a:rPr lang="en-US" sz="2400" dirty="0">
                <a:ln w="0"/>
                <a:solidFill>
                  <a:schemeClr val="tx1"/>
                </a:solidFill>
              </a:rPr>
              <a:t>Data 4</a:t>
            </a:r>
            <a:endParaRPr lang="en-RU" sz="2400" dirty="0">
              <a:ln w="0"/>
              <a:solidFill>
                <a:schemeClr val="tx1"/>
              </a:solidFill>
            </a:endParaRPr>
          </a:p>
        </p:txBody>
      </p:sp>
      <p:sp>
        <p:nvSpPr>
          <p:cNvPr id="25" name="Rounded Rectangle 24">
            <a:extLst>
              <a:ext uri="{FF2B5EF4-FFF2-40B4-BE49-F238E27FC236}">
                <a16:creationId xmlns:a16="http://schemas.microsoft.com/office/drawing/2014/main" id="{9E5C86E0-027C-EA42-8514-BB074B6A49A3}"/>
              </a:ext>
            </a:extLst>
          </p:cNvPr>
          <p:cNvSpPr/>
          <p:nvPr/>
        </p:nvSpPr>
        <p:spPr>
          <a:xfrm>
            <a:off x="6033584" y="729175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6</a:t>
            </a:r>
            <a:endParaRPr lang="ru-RU" sz="2400" dirty="0">
              <a:ln w="0"/>
              <a:solidFill>
                <a:schemeClr val="tx1"/>
              </a:solidFill>
            </a:endParaRPr>
          </a:p>
          <a:p>
            <a:pPr algn="ctr">
              <a:lnSpc>
                <a:spcPct val="90000"/>
              </a:lnSpc>
            </a:pPr>
            <a:r>
              <a:rPr lang="en-US" sz="2400" dirty="0">
                <a:ln w="0"/>
                <a:solidFill>
                  <a:schemeClr val="tx1"/>
                </a:solidFill>
              </a:rPr>
              <a:t>Data 6</a:t>
            </a:r>
          </a:p>
        </p:txBody>
      </p:sp>
      <p:sp>
        <p:nvSpPr>
          <p:cNvPr id="26" name="Rounded Rectangle 25">
            <a:extLst>
              <a:ext uri="{FF2B5EF4-FFF2-40B4-BE49-F238E27FC236}">
                <a16:creationId xmlns:a16="http://schemas.microsoft.com/office/drawing/2014/main" id="{7DEF6984-893A-D34A-91AE-DE37EF85CDB3}"/>
              </a:ext>
            </a:extLst>
          </p:cNvPr>
          <p:cNvSpPr/>
          <p:nvPr/>
        </p:nvSpPr>
        <p:spPr>
          <a:xfrm>
            <a:off x="8429664" y="729175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7</a:t>
            </a:r>
            <a:endParaRPr lang="ru-RU" sz="2400" dirty="0">
              <a:ln w="0"/>
              <a:solidFill>
                <a:schemeClr val="tx1"/>
              </a:solidFill>
            </a:endParaRPr>
          </a:p>
          <a:p>
            <a:pPr algn="ctr">
              <a:lnSpc>
                <a:spcPct val="90000"/>
              </a:lnSpc>
            </a:pPr>
            <a:r>
              <a:rPr lang="en-US" sz="2400" dirty="0">
                <a:ln w="0"/>
                <a:solidFill>
                  <a:schemeClr val="tx1"/>
                </a:solidFill>
              </a:rPr>
              <a:t>Data 7</a:t>
            </a:r>
            <a:endParaRPr lang="en-RU" sz="2400" dirty="0">
              <a:ln w="0"/>
              <a:solidFill>
                <a:schemeClr val="tx1"/>
              </a:solidFill>
            </a:endParaRPr>
          </a:p>
        </p:txBody>
      </p:sp>
      <p:sp>
        <p:nvSpPr>
          <p:cNvPr id="27" name="Rounded Rectangle 26">
            <a:extLst>
              <a:ext uri="{FF2B5EF4-FFF2-40B4-BE49-F238E27FC236}">
                <a16:creationId xmlns:a16="http://schemas.microsoft.com/office/drawing/2014/main" id="{3906273E-AA83-3D4A-8C82-2DC1D6471C44}"/>
              </a:ext>
            </a:extLst>
          </p:cNvPr>
          <p:cNvSpPr/>
          <p:nvPr/>
        </p:nvSpPr>
        <p:spPr>
          <a:xfrm>
            <a:off x="8427964" y="5260798"/>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5</a:t>
            </a:r>
            <a:endParaRPr lang="ru-RU" sz="2400" dirty="0">
              <a:ln w="0"/>
              <a:solidFill>
                <a:schemeClr val="tx1"/>
              </a:solidFill>
            </a:endParaRPr>
          </a:p>
          <a:p>
            <a:pPr algn="ctr">
              <a:lnSpc>
                <a:spcPct val="90000"/>
              </a:lnSpc>
            </a:pPr>
            <a:r>
              <a:rPr lang="en-US" sz="2400" dirty="0">
                <a:ln w="0"/>
                <a:solidFill>
                  <a:schemeClr val="tx1"/>
                </a:solidFill>
              </a:rPr>
              <a:t>Data 5</a:t>
            </a:r>
            <a:endParaRPr lang="en-RU" sz="2400" dirty="0">
              <a:ln w="0"/>
              <a:solidFill>
                <a:schemeClr val="tx1"/>
              </a:solidFill>
            </a:endParaRPr>
          </a:p>
        </p:txBody>
      </p:sp>
      <p:sp>
        <p:nvSpPr>
          <p:cNvPr id="29" name="Rounded Rectangle 28">
            <a:extLst>
              <a:ext uri="{FF2B5EF4-FFF2-40B4-BE49-F238E27FC236}">
                <a16:creationId xmlns:a16="http://schemas.microsoft.com/office/drawing/2014/main" id="{D377CDE4-5862-C641-8DB0-8456C310FC10}"/>
              </a:ext>
            </a:extLst>
          </p:cNvPr>
          <p:cNvSpPr/>
          <p:nvPr/>
        </p:nvSpPr>
        <p:spPr>
          <a:xfrm>
            <a:off x="12687199" y="4604087"/>
            <a:ext cx="11252662" cy="5216944"/>
          </a:xfrm>
          <a:prstGeom prst="round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3200" dirty="0">
                <a:ln w="0"/>
                <a:solidFill>
                  <a:schemeClr val="tx1"/>
                </a:solidFill>
              </a:rPr>
              <a:t>Host rank N</a:t>
            </a:r>
          </a:p>
        </p:txBody>
      </p:sp>
      <p:sp>
        <p:nvSpPr>
          <p:cNvPr id="30" name="Rounded Rectangle 29">
            <a:extLst>
              <a:ext uri="{FF2B5EF4-FFF2-40B4-BE49-F238E27FC236}">
                <a16:creationId xmlns:a16="http://schemas.microsoft.com/office/drawing/2014/main" id="{77948D27-7C2D-174E-BF7E-4226FB427718}"/>
              </a:ext>
            </a:extLst>
          </p:cNvPr>
          <p:cNvSpPr/>
          <p:nvPr/>
        </p:nvSpPr>
        <p:spPr>
          <a:xfrm>
            <a:off x="13013184" y="4937859"/>
            <a:ext cx="10649579" cy="4063740"/>
          </a:xfrm>
          <a:prstGeom prst="roundRect">
            <a:avLst>
              <a:gd name="adj" fmla="val 21188"/>
            </a:avLst>
          </a:prstGeom>
          <a:solidFill>
            <a:schemeClr val="bg2">
              <a:lumMod val="60000"/>
              <a:lumOff val="40000"/>
            </a:schemeClr>
          </a:solidFill>
          <a:ln w="1905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CatBoost</a:t>
            </a:r>
          </a:p>
        </p:txBody>
      </p:sp>
      <p:sp>
        <p:nvSpPr>
          <p:cNvPr id="31" name="Rounded Rectangle 30">
            <a:extLst>
              <a:ext uri="{FF2B5EF4-FFF2-40B4-BE49-F238E27FC236}">
                <a16:creationId xmlns:a16="http://schemas.microsoft.com/office/drawing/2014/main" id="{890EFE8F-7D25-154B-89E1-ADE546604807}"/>
              </a:ext>
            </a:extLst>
          </p:cNvPr>
          <p:cNvSpPr/>
          <p:nvPr/>
        </p:nvSpPr>
        <p:spPr>
          <a:xfrm>
            <a:off x="13426029" y="5260798"/>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0</a:t>
            </a:r>
            <a:endParaRPr lang="ru-RU" sz="2400" dirty="0">
              <a:ln w="0"/>
              <a:solidFill>
                <a:schemeClr val="tx1"/>
              </a:solidFill>
            </a:endParaRPr>
          </a:p>
          <a:p>
            <a:pPr algn="ctr">
              <a:lnSpc>
                <a:spcPct val="90000"/>
              </a:lnSpc>
            </a:pPr>
            <a:r>
              <a:rPr lang="en-US" sz="2400" dirty="0">
                <a:ln w="0"/>
                <a:solidFill>
                  <a:schemeClr val="tx1"/>
                </a:solidFill>
              </a:rPr>
              <a:t>Data N*8 + 0</a:t>
            </a:r>
            <a:endParaRPr lang="en-RU" sz="2400" dirty="0">
              <a:ln w="0"/>
              <a:solidFill>
                <a:schemeClr val="tx1"/>
              </a:solidFill>
            </a:endParaRPr>
          </a:p>
        </p:txBody>
      </p:sp>
      <p:sp>
        <p:nvSpPr>
          <p:cNvPr id="32" name="Rounded Rectangle 31">
            <a:extLst>
              <a:ext uri="{FF2B5EF4-FFF2-40B4-BE49-F238E27FC236}">
                <a16:creationId xmlns:a16="http://schemas.microsoft.com/office/drawing/2014/main" id="{2FC88336-0BAE-114F-924F-F50728530A14}"/>
              </a:ext>
            </a:extLst>
          </p:cNvPr>
          <p:cNvSpPr/>
          <p:nvPr/>
        </p:nvSpPr>
        <p:spPr>
          <a:xfrm>
            <a:off x="13438492" y="7314595"/>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2</a:t>
            </a:r>
            <a:endParaRPr lang="ru-RU" sz="2400" dirty="0">
              <a:ln w="0"/>
              <a:solidFill>
                <a:schemeClr val="tx1"/>
              </a:solidFill>
            </a:endParaRPr>
          </a:p>
          <a:p>
            <a:pPr algn="ctr">
              <a:lnSpc>
                <a:spcPct val="90000"/>
              </a:lnSpc>
            </a:pPr>
            <a:r>
              <a:rPr lang="en-US" sz="2400" dirty="0">
                <a:ln w="0"/>
                <a:solidFill>
                  <a:schemeClr val="tx1"/>
                </a:solidFill>
              </a:rPr>
              <a:t>Data N*8 + 2</a:t>
            </a:r>
            <a:endParaRPr lang="en-RU" sz="2400" dirty="0">
              <a:ln w="0"/>
              <a:solidFill>
                <a:schemeClr val="tx1"/>
              </a:solidFill>
            </a:endParaRPr>
          </a:p>
        </p:txBody>
      </p:sp>
      <p:sp>
        <p:nvSpPr>
          <p:cNvPr id="33" name="Rounded Rectangle 32">
            <a:extLst>
              <a:ext uri="{FF2B5EF4-FFF2-40B4-BE49-F238E27FC236}">
                <a16:creationId xmlns:a16="http://schemas.microsoft.com/office/drawing/2014/main" id="{8B0474A1-DD97-104A-9D2A-E1F6790EF0DC}"/>
              </a:ext>
            </a:extLst>
          </p:cNvPr>
          <p:cNvSpPr/>
          <p:nvPr/>
        </p:nvSpPr>
        <p:spPr>
          <a:xfrm>
            <a:off x="15832733" y="7326418"/>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3</a:t>
            </a:r>
            <a:endParaRPr lang="ru-RU" sz="2400" dirty="0">
              <a:ln w="0"/>
              <a:solidFill>
                <a:schemeClr val="tx1"/>
              </a:solidFill>
            </a:endParaRPr>
          </a:p>
          <a:p>
            <a:pPr algn="ctr">
              <a:lnSpc>
                <a:spcPct val="90000"/>
              </a:lnSpc>
            </a:pPr>
            <a:r>
              <a:rPr lang="en-US" sz="2400" dirty="0">
                <a:ln w="0"/>
                <a:solidFill>
                  <a:schemeClr val="tx1"/>
                </a:solidFill>
              </a:rPr>
              <a:t>Data N*8 + 3</a:t>
            </a:r>
          </a:p>
        </p:txBody>
      </p:sp>
      <p:sp>
        <p:nvSpPr>
          <p:cNvPr id="34" name="Rounded Rectangle 33">
            <a:extLst>
              <a:ext uri="{FF2B5EF4-FFF2-40B4-BE49-F238E27FC236}">
                <a16:creationId xmlns:a16="http://schemas.microsoft.com/office/drawing/2014/main" id="{DEA125E0-DB04-5C46-993C-659E7567E969}"/>
              </a:ext>
            </a:extLst>
          </p:cNvPr>
          <p:cNvSpPr/>
          <p:nvPr/>
        </p:nvSpPr>
        <p:spPr>
          <a:xfrm>
            <a:off x="15832734" y="5244247"/>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1</a:t>
            </a:r>
            <a:endParaRPr lang="ru-RU" sz="2400" dirty="0">
              <a:ln w="0"/>
              <a:solidFill>
                <a:schemeClr val="tx1"/>
              </a:solidFill>
            </a:endParaRPr>
          </a:p>
          <a:p>
            <a:pPr algn="ctr">
              <a:lnSpc>
                <a:spcPct val="90000"/>
              </a:lnSpc>
            </a:pPr>
            <a:r>
              <a:rPr lang="en-US" sz="2400" dirty="0">
                <a:ln w="0"/>
                <a:solidFill>
                  <a:schemeClr val="tx1"/>
                </a:solidFill>
              </a:rPr>
              <a:t>Data N*8 + 1</a:t>
            </a:r>
          </a:p>
        </p:txBody>
      </p:sp>
      <p:sp>
        <p:nvSpPr>
          <p:cNvPr id="35" name="Rounded Rectangle 34">
            <a:extLst>
              <a:ext uri="{FF2B5EF4-FFF2-40B4-BE49-F238E27FC236}">
                <a16:creationId xmlns:a16="http://schemas.microsoft.com/office/drawing/2014/main" id="{4B945BB4-8843-7A46-A45E-380EAF5D46C0}"/>
              </a:ext>
            </a:extLst>
          </p:cNvPr>
          <p:cNvSpPr/>
          <p:nvPr/>
        </p:nvSpPr>
        <p:spPr>
          <a:xfrm>
            <a:off x="18239439" y="5260798"/>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4</a:t>
            </a:r>
            <a:endParaRPr lang="ru-RU" sz="2400" dirty="0">
              <a:ln w="0"/>
              <a:solidFill>
                <a:schemeClr val="tx1"/>
              </a:solidFill>
            </a:endParaRPr>
          </a:p>
          <a:p>
            <a:pPr algn="ctr">
              <a:lnSpc>
                <a:spcPct val="90000"/>
              </a:lnSpc>
            </a:pPr>
            <a:r>
              <a:rPr lang="en-US" sz="2400" dirty="0">
                <a:ln w="0"/>
                <a:solidFill>
                  <a:schemeClr val="tx1"/>
                </a:solidFill>
              </a:rPr>
              <a:t>Data N*8 + 4</a:t>
            </a:r>
            <a:endParaRPr lang="en-RU" sz="2400" dirty="0">
              <a:ln w="0"/>
              <a:solidFill>
                <a:schemeClr val="tx1"/>
              </a:solidFill>
            </a:endParaRPr>
          </a:p>
        </p:txBody>
      </p:sp>
      <p:sp>
        <p:nvSpPr>
          <p:cNvPr id="36" name="Rounded Rectangle 35">
            <a:extLst>
              <a:ext uri="{FF2B5EF4-FFF2-40B4-BE49-F238E27FC236}">
                <a16:creationId xmlns:a16="http://schemas.microsoft.com/office/drawing/2014/main" id="{A116CBFB-B71B-E74E-B5AF-9432D90825DD}"/>
              </a:ext>
            </a:extLst>
          </p:cNvPr>
          <p:cNvSpPr/>
          <p:nvPr/>
        </p:nvSpPr>
        <p:spPr>
          <a:xfrm>
            <a:off x="18239439" y="729175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6</a:t>
            </a:r>
            <a:endParaRPr lang="ru-RU" sz="2400" dirty="0">
              <a:ln w="0"/>
              <a:solidFill>
                <a:schemeClr val="tx1"/>
              </a:solidFill>
            </a:endParaRPr>
          </a:p>
          <a:p>
            <a:pPr algn="ctr">
              <a:lnSpc>
                <a:spcPct val="90000"/>
              </a:lnSpc>
            </a:pPr>
            <a:r>
              <a:rPr lang="en-US" sz="2400" dirty="0">
                <a:ln w="0"/>
                <a:solidFill>
                  <a:schemeClr val="tx1"/>
                </a:solidFill>
              </a:rPr>
              <a:t>Data N*8 + 6</a:t>
            </a:r>
          </a:p>
        </p:txBody>
      </p:sp>
      <p:sp>
        <p:nvSpPr>
          <p:cNvPr id="37" name="Rounded Rectangle 36">
            <a:extLst>
              <a:ext uri="{FF2B5EF4-FFF2-40B4-BE49-F238E27FC236}">
                <a16:creationId xmlns:a16="http://schemas.microsoft.com/office/drawing/2014/main" id="{BB9A0F62-53A3-F848-B28C-7DC4D13C1F09}"/>
              </a:ext>
            </a:extLst>
          </p:cNvPr>
          <p:cNvSpPr/>
          <p:nvPr/>
        </p:nvSpPr>
        <p:spPr>
          <a:xfrm>
            <a:off x="20635519" y="729175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7</a:t>
            </a:r>
            <a:endParaRPr lang="ru-RU" sz="2400" dirty="0">
              <a:ln w="0"/>
              <a:solidFill>
                <a:schemeClr val="tx1"/>
              </a:solidFill>
            </a:endParaRPr>
          </a:p>
          <a:p>
            <a:pPr algn="ctr">
              <a:lnSpc>
                <a:spcPct val="90000"/>
              </a:lnSpc>
            </a:pPr>
            <a:r>
              <a:rPr lang="en-US" sz="2400" dirty="0">
                <a:ln w="0"/>
                <a:solidFill>
                  <a:schemeClr val="tx1"/>
                </a:solidFill>
              </a:rPr>
              <a:t>Data N*8 + 7</a:t>
            </a:r>
            <a:endParaRPr lang="en-RU" sz="2400" dirty="0">
              <a:ln w="0"/>
              <a:solidFill>
                <a:schemeClr val="tx1"/>
              </a:solidFill>
            </a:endParaRPr>
          </a:p>
        </p:txBody>
      </p:sp>
      <p:sp>
        <p:nvSpPr>
          <p:cNvPr id="38" name="Rounded Rectangle 37">
            <a:extLst>
              <a:ext uri="{FF2B5EF4-FFF2-40B4-BE49-F238E27FC236}">
                <a16:creationId xmlns:a16="http://schemas.microsoft.com/office/drawing/2014/main" id="{B03F9C23-F273-314B-8B1B-0705D2E335FE}"/>
              </a:ext>
            </a:extLst>
          </p:cNvPr>
          <p:cNvSpPr/>
          <p:nvPr/>
        </p:nvSpPr>
        <p:spPr>
          <a:xfrm>
            <a:off x="20633819" y="5260798"/>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5</a:t>
            </a:r>
            <a:endParaRPr lang="ru-RU" sz="2400" dirty="0">
              <a:ln w="0"/>
              <a:solidFill>
                <a:schemeClr val="tx1"/>
              </a:solidFill>
            </a:endParaRPr>
          </a:p>
          <a:p>
            <a:pPr algn="ctr">
              <a:lnSpc>
                <a:spcPct val="90000"/>
              </a:lnSpc>
            </a:pPr>
            <a:r>
              <a:rPr lang="en-US" sz="2400" dirty="0">
                <a:ln w="0"/>
                <a:solidFill>
                  <a:schemeClr val="tx1"/>
                </a:solidFill>
              </a:rPr>
              <a:t>Data N*8 + 5</a:t>
            </a:r>
            <a:endParaRPr lang="en-RU" sz="2400" dirty="0">
              <a:ln w="0"/>
              <a:solidFill>
                <a:schemeClr val="tx1"/>
              </a:solidFill>
            </a:endParaRPr>
          </a:p>
        </p:txBody>
      </p:sp>
      <p:sp>
        <p:nvSpPr>
          <p:cNvPr id="17" name="TextBox 16">
            <a:extLst>
              <a:ext uri="{FF2B5EF4-FFF2-40B4-BE49-F238E27FC236}">
                <a16:creationId xmlns:a16="http://schemas.microsoft.com/office/drawing/2014/main" id="{00D99A62-B667-364E-8D53-6C06AA56390D}"/>
              </a:ext>
            </a:extLst>
          </p:cNvPr>
          <p:cNvSpPr txBox="1"/>
          <p:nvPr/>
        </p:nvSpPr>
        <p:spPr>
          <a:xfrm>
            <a:off x="11962104" y="5349595"/>
            <a:ext cx="953193" cy="605646"/>
          </a:xfrm>
          <a:prstGeom prst="rect">
            <a:avLst/>
          </a:prstGeom>
          <a:noFill/>
        </p:spPr>
        <p:txBody>
          <a:bodyPr wrap="square" lIns="0" tIns="0" rIns="0" bIns="0" rtlCol="0">
            <a:noAutofit/>
          </a:bodyPr>
          <a:lstStyle/>
          <a:p>
            <a:pPr algn="l"/>
            <a:r>
              <a:rPr lang="en-RU" sz="3200" dirty="0">
                <a:solidFill>
                  <a:schemeClr val="accent1"/>
                </a:solidFill>
              </a:rPr>
              <a:t>…</a:t>
            </a:r>
          </a:p>
        </p:txBody>
      </p:sp>
      <p:pic>
        <p:nvPicPr>
          <p:cNvPr id="41" name="Picture 2">
            <a:extLst>
              <a:ext uri="{FF2B5EF4-FFF2-40B4-BE49-F238E27FC236}">
                <a16:creationId xmlns:a16="http://schemas.microsoft.com/office/drawing/2014/main" id="{88DFC364-9478-F24E-BD0A-75F0DAD43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963" y="10000321"/>
            <a:ext cx="1573798" cy="156159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C31F9EB-F414-2C44-8341-0CB4658CD924}"/>
              </a:ext>
            </a:extLst>
          </p:cNvPr>
          <p:cNvCxnSpPr>
            <a:stCxn id="27" idx="1"/>
            <a:endCxn id="24" idx="3"/>
          </p:cNvCxnSpPr>
          <p:nvPr/>
        </p:nvCxnSpPr>
        <p:spPr>
          <a:xfrm flipH="1">
            <a:off x="8198803" y="5913667"/>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D8CA9527-D8BE-0D40-BCC2-229DACB7AAFC}"/>
              </a:ext>
            </a:extLst>
          </p:cNvPr>
          <p:cNvCxnSpPr/>
          <p:nvPr/>
        </p:nvCxnSpPr>
        <p:spPr>
          <a:xfrm flipH="1">
            <a:off x="8198802" y="7944623"/>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458C87CE-E1F0-E141-8F8E-EDE3CD7DD6DC}"/>
              </a:ext>
            </a:extLst>
          </p:cNvPr>
          <p:cNvCxnSpPr/>
          <p:nvPr/>
        </p:nvCxnSpPr>
        <p:spPr>
          <a:xfrm flipH="1">
            <a:off x="3397856" y="7979287"/>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7262B64-2CD2-B74E-80CC-5253DE43AAFE}"/>
              </a:ext>
            </a:extLst>
          </p:cNvPr>
          <p:cNvCxnSpPr/>
          <p:nvPr/>
        </p:nvCxnSpPr>
        <p:spPr>
          <a:xfrm flipH="1">
            <a:off x="3397856" y="5913667"/>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B908514-0620-B640-B29D-FC16FEBA1F52}"/>
              </a:ext>
            </a:extLst>
          </p:cNvPr>
          <p:cNvCxnSpPr>
            <a:cxnSpLocks/>
            <a:stCxn id="25" idx="0"/>
          </p:cNvCxnSpPr>
          <p:nvPr/>
        </p:nvCxnSpPr>
        <p:spPr>
          <a:xfrm flipV="1">
            <a:off x="7116194" y="6566536"/>
            <a:ext cx="0" cy="72521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5308EA77-64AC-7942-AD8D-A61FFE2B69E8}"/>
              </a:ext>
            </a:extLst>
          </p:cNvPr>
          <p:cNvCxnSpPr>
            <a:cxnSpLocks/>
            <a:stCxn id="21" idx="0"/>
          </p:cNvCxnSpPr>
          <p:nvPr/>
        </p:nvCxnSpPr>
        <p:spPr>
          <a:xfrm flipH="1" flipV="1">
            <a:off x="2302783" y="6547127"/>
            <a:ext cx="12464" cy="76746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CC3DF538-661D-EE4F-B717-876C9DD1507A}"/>
              </a:ext>
            </a:extLst>
          </p:cNvPr>
          <p:cNvCxnSpPr>
            <a:cxnSpLocks/>
            <a:stCxn id="24" idx="0"/>
            <a:endCxn id="20" idx="0"/>
          </p:cNvCxnSpPr>
          <p:nvPr/>
        </p:nvCxnSpPr>
        <p:spPr>
          <a:xfrm rot="16200000" flipV="1">
            <a:off x="4709489" y="2854093"/>
            <a:ext cx="12700" cy="4813410"/>
          </a:xfrm>
          <a:prstGeom prst="curvedConnector3">
            <a:avLst>
              <a:gd name="adj1" fmla="val 257538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249EF5-8961-4D4E-8D4B-A0E4811665BA}"/>
              </a:ext>
            </a:extLst>
          </p:cNvPr>
          <p:cNvCxnSpPr/>
          <p:nvPr/>
        </p:nvCxnSpPr>
        <p:spPr>
          <a:xfrm flipH="1">
            <a:off x="20395132" y="5903466"/>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40A1BFB-D056-C64E-944F-8A44602B39E6}"/>
              </a:ext>
            </a:extLst>
          </p:cNvPr>
          <p:cNvCxnSpPr/>
          <p:nvPr/>
        </p:nvCxnSpPr>
        <p:spPr>
          <a:xfrm flipH="1">
            <a:off x="20395131" y="7934422"/>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0DEBCA0-6706-9942-9F9C-17855E08AE9B}"/>
              </a:ext>
            </a:extLst>
          </p:cNvPr>
          <p:cNvCxnSpPr/>
          <p:nvPr/>
        </p:nvCxnSpPr>
        <p:spPr>
          <a:xfrm flipH="1">
            <a:off x="15594185" y="7969086"/>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FC0C32F-7E0F-3D40-A910-8EA0D1847159}"/>
              </a:ext>
            </a:extLst>
          </p:cNvPr>
          <p:cNvCxnSpPr/>
          <p:nvPr/>
        </p:nvCxnSpPr>
        <p:spPr>
          <a:xfrm flipH="1">
            <a:off x="15594185" y="5903466"/>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BB2F2F-15C5-A641-AFAD-0C153BC73F46}"/>
              </a:ext>
            </a:extLst>
          </p:cNvPr>
          <p:cNvCxnSpPr>
            <a:cxnSpLocks/>
          </p:cNvCxnSpPr>
          <p:nvPr/>
        </p:nvCxnSpPr>
        <p:spPr>
          <a:xfrm flipV="1">
            <a:off x="19312523" y="6556335"/>
            <a:ext cx="0" cy="72521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01707012-234C-D646-81F1-650254CB0A54}"/>
              </a:ext>
            </a:extLst>
          </p:cNvPr>
          <p:cNvCxnSpPr>
            <a:cxnSpLocks/>
          </p:cNvCxnSpPr>
          <p:nvPr/>
        </p:nvCxnSpPr>
        <p:spPr>
          <a:xfrm flipH="1" flipV="1">
            <a:off x="14499112" y="6536926"/>
            <a:ext cx="12464" cy="76746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16C4DBB2-83B7-6441-A733-7F52F8604981}"/>
              </a:ext>
            </a:extLst>
          </p:cNvPr>
          <p:cNvCxnSpPr>
            <a:cxnSpLocks/>
          </p:cNvCxnSpPr>
          <p:nvPr/>
        </p:nvCxnSpPr>
        <p:spPr>
          <a:xfrm rot="16200000" flipV="1">
            <a:off x="16905818" y="2843892"/>
            <a:ext cx="12700" cy="4813410"/>
          </a:xfrm>
          <a:prstGeom prst="curvedConnector3">
            <a:avLst>
              <a:gd name="adj1" fmla="val 257538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9F79FD9F-676E-E64C-A473-85523A827390}"/>
              </a:ext>
            </a:extLst>
          </p:cNvPr>
          <p:cNvCxnSpPr>
            <a:cxnSpLocks/>
            <a:stCxn id="31" idx="0"/>
          </p:cNvCxnSpPr>
          <p:nvPr/>
        </p:nvCxnSpPr>
        <p:spPr>
          <a:xfrm rot="16200000" flipH="1" flipV="1">
            <a:off x="13232658" y="4336909"/>
            <a:ext cx="352092" cy="2199870"/>
          </a:xfrm>
          <a:prstGeom prst="curvedConnector4">
            <a:avLst>
              <a:gd name="adj1" fmla="val -332622"/>
              <a:gd name="adj2" fmla="val 7460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75" name="Curved Connector 74">
            <a:extLst>
              <a:ext uri="{FF2B5EF4-FFF2-40B4-BE49-F238E27FC236}">
                <a16:creationId xmlns:a16="http://schemas.microsoft.com/office/drawing/2014/main" id="{E8AB8BCD-96C2-1145-A284-FF60ABD03EE3}"/>
              </a:ext>
            </a:extLst>
          </p:cNvPr>
          <p:cNvCxnSpPr>
            <a:cxnSpLocks/>
            <a:endCxn id="20" idx="0"/>
          </p:cNvCxnSpPr>
          <p:nvPr/>
        </p:nvCxnSpPr>
        <p:spPr>
          <a:xfrm rot="10800000">
            <a:off x="2302785" y="5260799"/>
            <a:ext cx="9728887" cy="329289"/>
          </a:xfrm>
          <a:prstGeom prst="curvedConnector4">
            <a:avLst>
              <a:gd name="adj1" fmla="val 6407"/>
              <a:gd name="adj2" fmla="val 468472"/>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0498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Распределенное обучение</a:t>
            </a:r>
            <a:r>
              <a:rPr lang="en-US" dirty="0">
                <a:solidFill>
                  <a:schemeClr val="bg1"/>
                </a:solidFill>
              </a:rPr>
              <a:t>: </a:t>
            </a:r>
            <a:r>
              <a:rPr lang="ru-RU" dirty="0">
                <a:solidFill>
                  <a:schemeClr val="bg1"/>
                </a:solidFill>
              </a:rPr>
              <a:t>мульти-хост мульти-</a:t>
            </a:r>
            <a:r>
              <a:rPr lang="en-US" dirty="0">
                <a:solidFill>
                  <a:schemeClr val="bg1"/>
                </a:solidFill>
              </a:rPr>
              <a:t>GPU</a:t>
            </a:r>
            <a:endParaRPr lang="ru-RU" dirty="0">
              <a:solidFill>
                <a:schemeClr val="bg1"/>
              </a:solidFill>
            </a:endParaRPr>
          </a:p>
        </p:txBody>
      </p:sp>
      <p:sp>
        <p:nvSpPr>
          <p:cNvPr id="3" name="Content Placeholder 2">
            <a:extLst>
              <a:ext uri="{FF2B5EF4-FFF2-40B4-BE49-F238E27FC236}">
                <a16:creationId xmlns:a16="http://schemas.microsoft.com/office/drawing/2014/main" id="{96C85361-11CB-894A-BCA7-458BA28E65E2}"/>
              </a:ext>
            </a:extLst>
          </p:cNvPr>
          <p:cNvSpPr>
            <a:spLocks noGrp="1"/>
          </p:cNvSpPr>
          <p:nvPr>
            <p:ph idx="1"/>
          </p:nvPr>
        </p:nvSpPr>
        <p:spPr/>
        <p:txBody>
          <a:bodyPr/>
          <a:lstStyle/>
          <a:p>
            <a:r>
              <a:rPr lang="en-US" dirty="0">
                <a:solidFill>
                  <a:schemeClr val="bg1"/>
                </a:solidFill>
              </a:rPr>
              <a:t>CatBoost </a:t>
            </a:r>
            <a:r>
              <a:rPr lang="en-US" dirty="0" err="1">
                <a:solidFill>
                  <a:schemeClr val="bg1"/>
                </a:solidFill>
              </a:rPr>
              <a:t>и</a:t>
            </a:r>
            <a:r>
              <a:rPr lang="ru-RU" dirty="0" err="1">
                <a:solidFill>
                  <a:schemeClr val="bg1"/>
                </a:solidFill>
              </a:rPr>
              <a:t>спользует</a:t>
            </a:r>
            <a:r>
              <a:rPr lang="en-US" dirty="0">
                <a:solidFill>
                  <a:schemeClr val="bg1"/>
                </a:solidFill>
              </a:rPr>
              <a:t> MPI </a:t>
            </a:r>
            <a:r>
              <a:rPr lang="ru-RU" dirty="0">
                <a:solidFill>
                  <a:schemeClr val="bg1"/>
                </a:solidFill>
              </a:rPr>
              <a:t>для передачи данных и команд</a:t>
            </a:r>
            <a:r>
              <a:rPr lang="en-US" dirty="0">
                <a:solidFill>
                  <a:schemeClr val="bg1"/>
                </a:solidFill>
              </a:rPr>
              <a:t>.</a:t>
            </a:r>
          </a:p>
          <a:p>
            <a:r>
              <a:rPr lang="ru-RU" dirty="0">
                <a:solidFill>
                  <a:schemeClr val="bg1"/>
                </a:solidFill>
              </a:rPr>
              <a:t>Запустить очень просто</a:t>
            </a:r>
            <a:r>
              <a:rPr lang="en-US" dirty="0">
                <a:solidFill>
                  <a:schemeClr val="bg1"/>
                </a:solidFill>
              </a:rPr>
              <a:t>:</a:t>
            </a:r>
          </a:p>
          <a:p>
            <a:endParaRPr lang="en-US" dirty="0">
              <a:solidFill>
                <a:schemeClr val="bg1"/>
              </a:solidFill>
              <a:latin typeface="Courier" pitchFamily="2" charset="0"/>
            </a:endParaRPr>
          </a:p>
          <a:p>
            <a:r>
              <a:rPr lang="en-US" dirty="0" err="1">
                <a:solidFill>
                  <a:schemeClr val="accent2"/>
                </a:solidFill>
                <a:latin typeface="Courier" pitchFamily="2" charset="0"/>
              </a:rPr>
              <a:t>mpirun</a:t>
            </a:r>
            <a:r>
              <a:rPr lang="en-US" dirty="0">
                <a:solidFill>
                  <a:schemeClr val="accent2"/>
                </a:solidFill>
                <a:latin typeface="Courier" pitchFamily="2" charset="0"/>
              </a:rPr>
              <a:t> -np $HOSTS_COUNT -bind-to none -map-by slot /path/to/</a:t>
            </a:r>
            <a:r>
              <a:rPr lang="en-US" dirty="0" err="1">
                <a:solidFill>
                  <a:schemeClr val="accent2"/>
                </a:solidFill>
                <a:latin typeface="Courier" pitchFamily="2" charset="0"/>
              </a:rPr>
              <a:t>catboost</a:t>
            </a:r>
            <a:r>
              <a:rPr lang="en-US" dirty="0">
                <a:solidFill>
                  <a:schemeClr val="accent2"/>
                </a:solidFill>
                <a:latin typeface="Courier" pitchFamily="2" charset="0"/>
              </a:rPr>
              <a:t> fit --learn-set quantized://</a:t>
            </a:r>
            <a:r>
              <a:rPr lang="en-US" dirty="0" err="1">
                <a:solidFill>
                  <a:schemeClr val="accent2"/>
                </a:solidFill>
                <a:latin typeface="Courier" pitchFamily="2" charset="0"/>
              </a:rPr>
              <a:t>path_to_quantized_train</a:t>
            </a:r>
            <a:r>
              <a:rPr lang="en-US" dirty="0">
                <a:solidFill>
                  <a:schemeClr val="accent2"/>
                </a:solidFill>
                <a:latin typeface="Courier" pitchFamily="2" charset="0"/>
              </a:rPr>
              <a:t> --loss-function </a:t>
            </a:r>
            <a:r>
              <a:rPr lang="en-US" dirty="0" err="1">
                <a:solidFill>
                  <a:schemeClr val="accent2"/>
                </a:solidFill>
                <a:latin typeface="Courier" pitchFamily="2" charset="0"/>
              </a:rPr>
              <a:t>Logloss</a:t>
            </a:r>
            <a:endParaRPr lang="en-US" dirty="0">
              <a:solidFill>
                <a:schemeClr val="accent2"/>
              </a:solidFill>
              <a:latin typeface="Courier" pitchFamily="2" charset="0"/>
            </a:endParaRPr>
          </a:p>
          <a:p>
            <a:endParaRPr lang="en-US" dirty="0">
              <a:solidFill>
                <a:schemeClr val="bg1"/>
              </a:solidFill>
            </a:endParaRPr>
          </a:p>
          <a:p>
            <a:r>
              <a:rPr lang="ru-RU" dirty="0">
                <a:solidFill>
                  <a:schemeClr val="bg1"/>
                </a:solidFill>
              </a:rPr>
              <a:t>Ограничение: сейчас </a:t>
            </a:r>
            <a:r>
              <a:rPr lang="en-US" dirty="0">
                <a:solidFill>
                  <a:schemeClr val="bg1"/>
                </a:solidFill>
              </a:rPr>
              <a:t>CatBoost </a:t>
            </a:r>
            <a:r>
              <a:rPr lang="ru-RU" dirty="0">
                <a:solidFill>
                  <a:schemeClr val="bg1"/>
                </a:solidFill>
              </a:rPr>
              <a:t>читает все данные в процессе с глобальным </a:t>
            </a:r>
            <a:r>
              <a:rPr lang="ru-RU" dirty="0" err="1">
                <a:solidFill>
                  <a:schemeClr val="bg1"/>
                </a:solidFill>
              </a:rPr>
              <a:t>ранком</a:t>
            </a:r>
            <a:r>
              <a:rPr lang="ru-RU" dirty="0">
                <a:solidFill>
                  <a:schemeClr val="bg1"/>
                </a:solidFill>
              </a:rPr>
              <a:t> 0.</a:t>
            </a:r>
            <a:endParaRPr lang="en-RU" dirty="0">
              <a:solidFill>
                <a:schemeClr val="bg1"/>
              </a:solidFill>
            </a:endParaRPr>
          </a:p>
        </p:txBody>
      </p:sp>
      <p:pic>
        <p:nvPicPr>
          <p:cNvPr id="2050" name="Picture 2">
            <a:extLst>
              <a:ext uri="{FF2B5EF4-FFF2-40B4-BE49-F238E27FC236}">
                <a16:creationId xmlns:a16="http://schemas.microsoft.com/office/drawing/2014/main" id="{98836961-DD14-2A4C-B0BD-4D291D668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7213" y="547141"/>
            <a:ext cx="2649538" cy="26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94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CFB91E5-AC1E-914F-94B0-154D31DF917B}"/>
              </a:ext>
            </a:extLst>
          </p:cNvPr>
          <p:cNvSpPr>
            <a:spLocks noGrp="1"/>
          </p:cNvSpPr>
          <p:nvPr>
            <p:ph type="body" idx="1"/>
          </p:nvPr>
        </p:nvSpPr>
        <p:spPr/>
        <p:txBody>
          <a:bodyPr/>
          <a:lstStyle/>
          <a:p>
            <a:endParaRPr lang="en-RU"/>
          </a:p>
        </p:txBody>
      </p:sp>
      <p:sp>
        <p:nvSpPr>
          <p:cNvPr id="6" name="Title 5">
            <a:extLst>
              <a:ext uri="{FF2B5EF4-FFF2-40B4-BE49-F238E27FC236}">
                <a16:creationId xmlns:a16="http://schemas.microsoft.com/office/drawing/2014/main" id="{2D557C42-E131-0649-805F-96CC43EE7180}"/>
              </a:ext>
            </a:extLst>
          </p:cNvPr>
          <p:cNvSpPr>
            <a:spLocks noGrp="1"/>
          </p:cNvSpPr>
          <p:nvPr>
            <p:ph type="ctrTitle"/>
          </p:nvPr>
        </p:nvSpPr>
        <p:spPr>
          <a:xfrm>
            <a:off x="1788076" y="3831168"/>
            <a:ext cx="18308288" cy="5493808"/>
          </a:xfrm>
        </p:spPr>
        <p:txBody>
          <a:bodyPr/>
          <a:lstStyle/>
          <a:p>
            <a:r>
              <a:rPr lang="ru-RU" dirty="0"/>
              <a:t>Предсказание неопределенности</a:t>
            </a:r>
            <a:endParaRPr lang="en-RU" dirty="0"/>
          </a:p>
        </p:txBody>
      </p:sp>
      <p:pic>
        <p:nvPicPr>
          <p:cNvPr id="9" name="Picture 4" descr="Image for post">
            <a:extLst>
              <a:ext uri="{FF2B5EF4-FFF2-40B4-BE49-F238E27FC236}">
                <a16:creationId xmlns:a16="http://schemas.microsoft.com/office/drawing/2014/main" id="{5E81CC25-2222-444B-9D56-DF728C735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3504" y="3831168"/>
            <a:ext cx="9561144" cy="525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755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72" name="Группа 187">
            <a:extLst>
              <a:ext uri="{FF2B5EF4-FFF2-40B4-BE49-F238E27FC236}">
                <a16:creationId xmlns:a16="http://schemas.microsoft.com/office/drawing/2014/main" id="{312AFF4C-71C5-5A42-85C2-3349DA32E6F5}"/>
              </a:ext>
            </a:extLst>
          </p:cNvPr>
          <p:cNvGrpSpPr/>
          <p:nvPr/>
        </p:nvGrpSpPr>
        <p:grpSpPr>
          <a:xfrm>
            <a:off x="13022868" y="11022007"/>
            <a:ext cx="995873" cy="1041058"/>
            <a:chOff x="0" y="0"/>
            <a:chExt cx="995936" cy="1041124"/>
          </a:xfrm>
        </p:grpSpPr>
        <p:sp>
          <p:nvSpPr>
            <p:cNvPr id="454" name="Прямая соединительная линия 116">
              <a:extLst>
                <a:ext uri="{FF2B5EF4-FFF2-40B4-BE49-F238E27FC236}">
                  <a16:creationId xmlns:a16="http://schemas.microsoft.com/office/drawing/2014/main" id="{09739338-F4BC-D84E-8AAE-E845ECADF9C4}"/>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5" name="Прямая соединительная линия 117">
              <a:extLst>
                <a:ext uri="{FF2B5EF4-FFF2-40B4-BE49-F238E27FC236}">
                  <a16:creationId xmlns:a16="http://schemas.microsoft.com/office/drawing/2014/main" id="{4BC7975F-C97B-A24A-80B5-939E30419C51}"/>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6" name="Прямая соединительная линия 119">
              <a:extLst>
                <a:ext uri="{FF2B5EF4-FFF2-40B4-BE49-F238E27FC236}">
                  <a16:creationId xmlns:a16="http://schemas.microsoft.com/office/drawing/2014/main" id="{97BBA135-A261-7941-915E-2151BAE36E10}"/>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7" name="Прямая соединительная линия 121">
              <a:extLst>
                <a:ext uri="{FF2B5EF4-FFF2-40B4-BE49-F238E27FC236}">
                  <a16:creationId xmlns:a16="http://schemas.microsoft.com/office/drawing/2014/main" id="{B40B2B29-850F-AF47-B56E-B48FFFC6D239}"/>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8" name="Овал 123">
              <a:extLst>
                <a:ext uri="{FF2B5EF4-FFF2-40B4-BE49-F238E27FC236}">
                  <a16:creationId xmlns:a16="http://schemas.microsoft.com/office/drawing/2014/main" id="{DCAF84D7-A450-9044-BC13-1FC5FF8F2D59}"/>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9" name="Овал 124">
              <a:extLst>
                <a:ext uri="{FF2B5EF4-FFF2-40B4-BE49-F238E27FC236}">
                  <a16:creationId xmlns:a16="http://schemas.microsoft.com/office/drawing/2014/main" id="{42D8045D-745F-C14A-AEDA-453A2F4CC08F}"/>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0" name="Овал 126">
              <a:extLst>
                <a:ext uri="{FF2B5EF4-FFF2-40B4-BE49-F238E27FC236}">
                  <a16:creationId xmlns:a16="http://schemas.microsoft.com/office/drawing/2014/main" id="{07D12E4E-9EB2-904D-B8F6-A2BA78FCC06D}"/>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1" name="Овал 127">
              <a:extLst>
                <a:ext uri="{FF2B5EF4-FFF2-40B4-BE49-F238E27FC236}">
                  <a16:creationId xmlns:a16="http://schemas.microsoft.com/office/drawing/2014/main" id="{A753094B-5D96-8642-874D-D5E508377C10}"/>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2" name="Овал 128">
              <a:extLst>
                <a:ext uri="{FF2B5EF4-FFF2-40B4-BE49-F238E27FC236}">
                  <a16:creationId xmlns:a16="http://schemas.microsoft.com/office/drawing/2014/main" id="{1C6FBBE8-F8C8-3E4C-AB85-37A92BD06E87}"/>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373" name="Group">
            <a:extLst>
              <a:ext uri="{FF2B5EF4-FFF2-40B4-BE49-F238E27FC236}">
                <a16:creationId xmlns:a16="http://schemas.microsoft.com/office/drawing/2014/main" id="{509709BB-5510-8942-A586-055E10D3CC73}"/>
              </a:ext>
            </a:extLst>
          </p:cNvPr>
          <p:cNvGrpSpPr/>
          <p:nvPr/>
        </p:nvGrpSpPr>
        <p:grpSpPr>
          <a:xfrm>
            <a:off x="15032940" y="11022007"/>
            <a:ext cx="2436621" cy="1041058"/>
            <a:chOff x="0" y="0"/>
            <a:chExt cx="2436777" cy="1041124"/>
          </a:xfrm>
        </p:grpSpPr>
        <p:sp>
          <p:nvSpPr>
            <p:cNvPr id="429" name="TextBox 3">
              <a:extLst>
                <a:ext uri="{FF2B5EF4-FFF2-40B4-BE49-F238E27FC236}">
                  <a16:creationId xmlns:a16="http://schemas.microsoft.com/office/drawing/2014/main" id="{C5C8521C-2C30-184B-8421-9D11181F6E5A}"/>
                </a:ext>
              </a:extLst>
            </p:cNvPr>
            <p:cNvSpPr txBox="1"/>
            <p:nvPr/>
          </p:nvSpPr>
          <p:spPr>
            <a:xfrm>
              <a:off x="1038199" y="237849"/>
              <a:ext cx="286966" cy="594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430" name="Группа 190">
              <a:extLst>
                <a:ext uri="{FF2B5EF4-FFF2-40B4-BE49-F238E27FC236}">
                  <a16:creationId xmlns:a16="http://schemas.microsoft.com/office/drawing/2014/main" id="{1C4F1D5E-C758-3642-B88B-8A542F8DDB5A}"/>
                </a:ext>
              </a:extLst>
            </p:cNvPr>
            <p:cNvGrpSpPr/>
            <p:nvPr/>
          </p:nvGrpSpPr>
          <p:grpSpPr>
            <a:xfrm>
              <a:off x="1236483" y="-1"/>
              <a:ext cx="1200295" cy="1041126"/>
              <a:chOff x="0" y="0"/>
              <a:chExt cx="1200294" cy="1041124"/>
            </a:xfrm>
          </p:grpSpPr>
          <p:sp>
            <p:nvSpPr>
              <p:cNvPr id="441" name="Прямая соединительная линия 165">
                <a:extLst>
                  <a:ext uri="{FF2B5EF4-FFF2-40B4-BE49-F238E27FC236}">
                    <a16:creationId xmlns:a16="http://schemas.microsoft.com/office/drawing/2014/main" id="{8237E03F-50FF-F741-918A-C974C60B411D}"/>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2" name="Прямая соединительная линия 166">
                <a:extLst>
                  <a:ext uri="{FF2B5EF4-FFF2-40B4-BE49-F238E27FC236}">
                    <a16:creationId xmlns:a16="http://schemas.microsoft.com/office/drawing/2014/main" id="{25C96EDB-7461-F447-8493-E9F85F89ACE2}"/>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3" name="Прямая соединительная линия 167">
                <a:extLst>
                  <a:ext uri="{FF2B5EF4-FFF2-40B4-BE49-F238E27FC236}">
                    <a16:creationId xmlns:a16="http://schemas.microsoft.com/office/drawing/2014/main" id="{B04E4623-BE85-1041-B099-750E5492D291}"/>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4" name="Прямая соединительная линия 168">
                <a:extLst>
                  <a:ext uri="{FF2B5EF4-FFF2-40B4-BE49-F238E27FC236}">
                    <a16:creationId xmlns:a16="http://schemas.microsoft.com/office/drawing/2014/main" id="{2D33B2A5-0A57-7F40-AA88-894C2D9AAFDE}"/>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5" name="Прямая соединительная линия 169">
                <a:extLst>
                  <a:ext uri="{FF2B5EF4-FFF2-40B4-BE49-F238E27FC236}">
                    <a16:creationId xmlns:a16="http://schemas.microsoft.com/office/drawing/2014/main" id="{5A78622F-FE11-9B49-A40C-9E0B30220012}"/>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6" name="Прямая соединительная линия 170">
                <a:extLst>
                  <a:ext uri="{FF2B5EF4-FFF2-40B4-BE49-F238E27FC236}">
                    <a16:creationId xmlns:a16="http://schemas.microsoft.com/office/drawing/2014/main" id="{76785FC4-0721-C946-9FD1-AD18947FA0BE}"/>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7" name="Овал 171">
                <a:extLst>
                  <a:ext uri="{FF2B5EF4-FFF2-40B4-BE49-F238E27FC236}">
                    <a16:creationId xmlns:a16="http://schemas.microsoft.com/office/drawing/2014/main" id="{CBA9A1DB-D063-2A4A-B895-A2F27D412179}"/>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8" name="Овал 172">
                <a:extLst>
                  <a:ext uri="{FF2B5EF4-FFF2-40B4-BE49-F238E27FC236}">
                    <a16:creationId xmlns:a16="http://schemas.microsoft.com/office/drawing/2014/main" id="{254B1DCF-9C7B-F744-8E67-90777798DDF8}"/>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9" name="Овал 173">
                <a:extLst>
                  <a:ext uri="{FF2B5EF4-FFF2-40B4-BE49-F238E27FC236}">
                    <a16:creationId xmlns:a16="http://schemas.microsoft.com/office/drawing/2014/main" id="{02B3E7FF-E035-2A4C-92A8-AF0202CE7927}"/>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0" name="Овал 174">
                <a:extLst>
                  <a:ext uri="{FF2B5EF4-FFF2-40B4-BE49-F238E27FC236}">
                    <a16:creationId xmlns:a16="http://schemas.microsoft.com/office/drawing/2014/main" id="{189D5805-CA06-7F42-9A60-0080CF15CA14}"/>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1" name="Овал 175">
                <a:extLst>
                  <a:ext uri="{FF2B5EF4-FFF2-40B4-BE49-F238E27FC236}">
                    <a16:creationId xmlns:a16="http://schemas.microsoft.com/office/drawing/2014/main" id="{2E370CC1-DDDE-CC42-9CB5-D0F18F39490C}"/>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2" name="Овал 176">
                <a:extLst>
                  <a:ext uri="{FF2B5EF4-FFF2-40B4-BE49-F238E27FC236}">
                    <a16:creationId xmlns:a16="http://schemas.microsoft.com/office/drawing/2014/main" id="{028EA397-DC8B-774D-BFD2-47BD24B46E20}"/>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3" name="Овал 177">
                <a:extLst>
                  <a:ext uri="{FF2B5EF4-FFF2-40B4-BE49-F238E27FC236}">
                    <a16:creationId xmlns:a16="http://schemas.microsoft.com/office/drawing/2014/main" id="{9DC5FEEA-F4EA-B44C-995F-9C5A87423587}"/>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431" name="Группа 188">
              <a:extLst>
                <a:ext uri="{FF2B5EF4-FFF2-40B4-BE49-F238E27FC236}">
                  <a16:creationId xmlns:a16="http://schemas.microsoft.com/office/drawing/2014/main" id="{476A9498-112E-7B46-9F32-5AA1C6E0F920}"/>
                </a:ext>
              </a:extLst>
            </p:cNvPr>
            <p:cNvGrpSpPr/>
            <p:nvPr/>
          </p:nvGrpSpPr>
          <p:grpSpPr>
            <a:xfrm>
              <a:off x="-1" y="-1"/>
              <a:ext cx="995938" cy="1041126"/>
              <a:chOff x="0" y="0"/>
              <a:chExt cx="995936" cy="1041124"/>
            </a:xfrm>
          </p:grpSpPr>
          <p:sp>
            <p:nvSpPr>
              <p:cNvPr id="432" name="Прямая соединительная линия 178">
                <a:extLst>
                  <a:ext uri="{FF2B5EF4-FFF2-40B4-BE49-F238E27FC236}">
                    <a16:creationId xmlns:a16="http://schemas.microsoft.com/office/drawing/2014/main" id="{C642A3F5-87EB-6E4A-A3EF-935BAF50B861}"/>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3" name="Прямая соединительная линия 179">
                <a:extLst>
                  <a:ext uri="{FF2B5EF4-FFF2-40B4-BE49-F238E27FC236}">
                    <a16:creationId xmlns:a16="http://schemas.microsoft.com/office/drawing/2014/main" id="{4ACA4049-20CF-954C-B991-3860B92340F9}"/>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4" name="Прямая соединительная линия 180">
                <a:extLst>
                  <a:ext uri="{FF2B5EF4-FFF2-40B4-BE49-F238E27FC236}">
                    <a16:creationId xmlns:a16="http://schemas.microsoft.com/office/drawing/2014/main" id="{E42E9D19-051F-7542-B854-E0BC2AA7637A}"/>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5" name="Прямая соединительная линия 181">
                <a:extLst>
                  <a:ext uri="{FF2B5EF4-FFF2-40B4-BE49-F238E27FC236}">
                    <a16:creationId xmlns:a16="http://schemas.microsoft.com/office/drawing/2014/main" id="{02882758-D530-8A46-962B-5834F5BECE0E}"/>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6" name="Овал 182">
                <a:extLst>
                  <a:ext uri="{FF2B5EF4-FFF2-40B4-BE49-F238E27FC236}">
                    <a16:creationId xmlns:a16="http://schemas.microsoft.com/office/drawing/2014/main" id="{A48808AC-E72C-8743-807F-CF8792073153}"/>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7" name="Овал 183">
                <a:extLst>
                  <a:ext uri="{FF2B5EF4-FFF2-40B4-BE49-F238E27FC236}">
                    <a16:creationId xmlns:a16="http://schemas.microsoft.com/office/drawing/2014/main" id="{7CBB0A8F-8D4F-684C-BA15-6245604CB826}"/>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8" name="Овал 184">
                <a:extLst>
                  <a:ext uri="{FF2B5EF4-FFF2-40B4-BE49-F238E27FC236}">
                    <a16:creationId xmlns:a16="http://schemas.microsoft.com/office/drawing/2014/main" id="{486D466A-8C79-7945-AECA-6E063E3404CD}"/>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9" name="Овал 185">
                <a:extLst>
                  <a:ext uri="{FF2B5EF4-FFF2-40B4-BE49-F238E27FC236}">
                    <a16:creationId xmlns:a16="http://schemas.microsoft.com/office/drawing/2014/main" id="{2F475B86-BE92-FB4D-AC2A-2F6A03A0AA86}"/>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0" name="Овал 186">
                <a:extLst>
                  <a:ext uri="{FF2B5EF4-FFF2-40B4-BE49-F238E27FC236}">
                    <a16:creationId xmlns:a16="http://schemas.microsoft.com/office/drawing/2014/main" id="{F82C1C68-7D73-D642-84E9-A6606A97261E}"/>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374" name="Group">
            <a:extLst>
              <a:ext uri="{FF2B5EF4-FFF2-40B4-BE49-F238E27FC236}">
                <a16:creationId xmlns:a16="http://schemas.microsoft.com/office/drawing/2014/main" id="{FC4FC140-6655-AE4F-A6BD-E4872D5DDD86}"/>
              </a:ext>
            </a:extLst>
          </p:cNvPr>
          <p:cNvGrpSpPr/>
          <p:nvPr/>
        </p:nvGrpSpPr>
        <p:grpSpPr>
          <a:xfrm>
            <a:off x="18271806" y="10967742"/>
            <a:ext cx="4558186" cy="1041061"/>
            <a:chOff x="-1" y="-1"/>
            <a:chExt cx="4558480" cy="1041126"/>
          </a:xfrm>
        </p:grpSpPr>
        <p:sp>
          <p:nvSpPr>
            <p:cNvPr id="387" name="TextBox 132">
              <a:extLst>
                <a:ext uri="{FF2B5EF4-FFF2-40B4-BE49-F238E27FC236}">
                  <a16:creationId xmlns:a16="http://schemas.microsoft.com/office/drawing/2014/main" id="{8A6BB6DE-CACF-9940-8B6D-802D941C1769}"/>
                </a:ext>
              </a:extLst>
            </p:cNvPr>
            <p:cNvSpPr txBox="1"/>
            <p:nvPr/>
          </p:nvSpPr>
          <p:spPr>
            <a:xfrm>
              <a:off x="2343776" y="261463"/>
              <a:ext cx="4964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8000"/>
              </a:lvl1pPr>
            </a:lstStyle>
            <a:p>
              <a:r>
                <a:rPr sz="7999" dirty="0">
                  <a:solidFill>
                    <a:schemeClr val="bg1"/>
                  </a:solidFill>
                </a:rPr>
                <a:t>…</a:t>
              </a:r>
            </a:p>
          </p:txBody>
        </p:sp>
        <p:sp>
          <p:nvSpPr>
            <p:cNvPr id="388" name="TextBox 191">
              <a:extLst>
                <a:ext uri="{FF2B5EF4-FFF2-40B4-BE49-F238E27FC236}">
                  <a16:creationId xmlns:a16="http://schemas.microsoft.com/office/drawing/2014/main" id="{116227C7-2AC9-DF49-8F8D-78CE9B2954D2}"/>
                </a:ext>
              </a:extLst>
            </p:cNvPr>
            <p:cNvSpPr txBox="1"/>
            <p:nvPr/>
          </p:nvSpPr>
          <p:spPr>
            <a:xfrm>
              <a:off x="1038199"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389" name="Группа 192">
              <a:extLst>
                <a:ext uri="{FF2B5EF4-FFF2-40B4-BE49-F238E27FC236}">
                  <a16:creationId xmlns:a16="http://schemas.microsoft.com/office/drawing/2014/main" id="{67F02846-0C15-924F-8687-A884EDD78F11}"/>
                </a:ext>
              </a:extLst>
            </p:cNvPr>
            <p:cNvGrpSpPr/>
            <p:nvPr/>
          </p:nvGrpSpPr>
          <p:grpSpPr>
            <a:xfrm>
              <a:off x="1236483" y="-1"/>
              <a:ext cx="1200295" cy="1041126"/>
              <a:chOff x="0" y="0"/>
              <a:chExt cx="1200294" cy="1041124"/>
            </a:xfrm>
          </p:grpSpPr>
          <p:sp>
            <p:nvSpPr>
              <p:cNvPr id="416" name="Прямая соединительная линия 193">
                <a:extLst>
                  <a:ext uri="{FF2B5EF4-FFF2-40B4-BE49-F238E27FC236}">
                    <a16:creationId xmlns:a16="http://schemas.microsoft.com/office/drawing/2014/main" id="{939DD88F-E5CE-2E4F-B7B5-350C276B85AD}"/>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7" name="Прямая соединительная линия 194">
                <a:extLst>
                  <a:ext uri="{FF2B5EF4-FFF2-40B4-BE49-F238E27FC236}">
                    <a16:creationId xmlns:a16="http://schemas.microsoft.com/office/drawing/2014/main" id="{8408130B-F2B5-6548-BE6D-376E35490F46}"/>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8" name="Прямая соединительная линия 195">
                <a:extLst>
                  <a:ext uri="{FF2B5EF4-FFF2-40B4-BE49-F238E27FC236}">
                    <a16:creationId xmlns:a16="http://schemas.microsoft.com/office/drawing/2014/main" id="{1EE75D5A-015A-734F-BD63-4D855A800A54}"/>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9" name="Прямая соединительная линия 196">
                <a:extLst>
                  <a:ext uri="{FF2B5EF4-FFF2-40B4-BE49-F238E27FC236}">
                    <a16:creationId xmlns:a16="http://schemas.microsoft.com/office/drawing/2014/main" id="{D205FEE6-02A4-334F-9347-90450551E306}"/>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0" name="Прямая соединительная линия 197">
                <a:extLst>
                  <a:ext uri="{FF2B5EF4-FFF2-40B4-BE49-F238E27FC236}">
                    <a16:creationId xmlns:a16="http://schemas.microsoft.com/office/drawing/2014/main" id="{A20AC5F7-C75B-404F-9803-F253F4D33551}"/>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1" name="Прямая соединительная линия 198">
                <a:extLst>
                  <a:ext uri="{FF2B5EF4-FFF2-40B4-BE49-F238E27FC236}">
                    <a16:creationId xmlns:a16="http://schemas.microsoft.com/office/drawing/2014/main" id="{8DBACB99-2C75-9348-B614-E0CE2F1928CC}"/>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2" name="Овал 199">
                <a:extLst>
                  <a:ext uri="{FF2B5EF4-FFF2-40B4-BE49-F238E27FC236}">
                    <a16:creationId xmlns:a16="http://schemas.microsoft.com/office/drawing/2014/main" id="{1CC9EB22-0CA0-344E-810B-90994BD0A13B}"/>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3" name="Овал 200">
                <a:extLst>
                  <a:ext uri="{FF2B5EF4-FFF2-40B4-BE49-F238E27FC236}">
                    <a16:creationId xmlns:a16="http://schemas.microsoft.com/office/drawing/2014/main" id="{291A9482-97D9-0940-9A17-B696E11824BB}"/>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4" name="Овал 201">
                <a:extLst>
                  <a:ext uri="{FF2B5EF4-FFF2-40B4-BE49-F238E27FC236}">
                    <a16:creationId xmlns:a16="http://schemas.microsoft.com/office/drawing/2014/main" id="{810B3C8E-FAC1-714D-93E2-5D30021BABE9}"/>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5" name="Овал 202">
                <a:extLst>
                  <a:ext uri="{FF2B5EF4-FFF2-40B4-BE49-F238E27FC236}">
                    <a16:creationId xmlns:a16="http://schemas.microsoft.com/office/drawing/2014/main" id="{E52494DF-04A7-9B41-BD73-EBDB63C191FF}"/>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6" name="Овал 203">
                <a:extLst>
                  <a:ext uri="{FF2B5EF4-FFF2-40B4-BE49-F238E27FC236}">
                    <a16:creationId xmlns:a16="http://schemas.microsoft.com/office/drawing/2014/main" id="{996D44DE-FC87-C047-86F8-DF6FC6724AD7}"/>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7" name="Овал 204">
                <a:extLst>
                  <a:ext uri="{FF2B5EF4-FFF2-40B4-BE49-F238E27FC236}">
                    <a16:creationId xmlns:a16="http://schemas.microsoft.com/office/drawing/2014/main" id="{5DFD6A0A-AD07-F444-B8A4-391AF3C6EC85}"/>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8" name="Овал 205">
                <a:extLst>
                  <a:ext uri="{FF2B5EF4-FFF2-40B4-BE49-F238E27FC236}">
                    <a16:creationId xmlns:a16="http://schemas.microsoft.com/office/drawing/2014/main" id="{C12AE92E-ED96-F04F-9FC4-A9ED923565CA}"/>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390" name="Группа 206">
              <a:extLst>
                <a:ext uri="{FF2B5EF4-FFF2-40B4-BE49-F238E27FC236}">
                  <a16:creationId xmlns:a16="http://schemas.microsoft.com/office/drawing/2014/main" id="{598C9E88-FAC2-9944-9368-0A8609257FC3}"/>
                </a:ext>
              </a:extLst>
            </p:cNvPr>
            <p:cNvGrpSpPr/>
            <p:nvPr/>
          </p:nvGrpSpPr>
          <p:grpSpPr>
            <a:xfrm>
              <a:off x="-1" y="-1"/>
              <a:ext cx="995938" cy="1041126"/>
              <a:chOff x="0" y="0"/>
              <a:chExt cx="995936" cy="1041124"/>
            </a:xfrm>
          </p:grpSpPr>
          <p:sp>
            <p:nvSpPr>
              <p:cNvPr id="407" name="Прямая соединительная линия 207">
                <a:extLst>
                  <a:ext uri="{FF2B5EF4-FFF2-40B4-BE49-F238E27FC236}">
                    <a16:creationId xmlns:a16="http://schemas.microsoft.com/office/drawing/2014/main" id="{872CD16C-CFD7-4243-A8E0-41CEEC8F736E}"/>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8" name="Прямая соединительная линия 208">
                <a:extLst>
                  <a:ext uri="{FF2B5EF4-FFF2-40B4-BE49-F238E27FC236}">
                    <a16:creationId xmlns:a16="http://schemas.microsoft.com/office/drawing/2014/main" id="{2ACB56BB-CD9D-8B47-91C2-3CC3F946769B}"/>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9" name="Прямая соединительная линия 209">
                <a:extLst>
                  <a:ext uri="{FF2B5EF4-FFF2-40B4-BE49-F238E27FC236}">
                    <a16:creationId xmlns:a16="http://schemas.microsoft.com/office/drawing/2014/main" id="{F43C006F-1C60-354E-81CC-904E9E1654D1}"/>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0" name="Прямая соединительная линия 210">
                <a:extLst>
                  <a:ext uri="{FF2B5EF4-FFF2-40B4-BE49-F238E27FC236}">
                    <a16:creationId xmlns:a16="http://schemas.microsoft.com/office/drawing/2014/main" id="{B86FB8CA-B6DD-C843-A15D-A46D3A9BE52F}"/>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1" name="Овал 211">
                <a:extLst>
                  <a:ext uri="{FF2B5EF4-FFF2-40B4-BE49-F238E27FC236}">
                    <a16:creationId xmlns:a16="http://schemas.microsoft.com/office/drawing/2014/main" id="{F651EA76-3B83-B444-944C-7D8D320936C4}"/>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2" name="Овал 212">
                <a:extLst>
                  <a:ext uri="{FF2B5EF4-FFF2-40B4-BE49-F238E27FC236}">
                    <a16:creationId xmlns:a16="http://schemas.microsoft.com/office/drawing/2014/main" id="{1890AEF0-E2E0-6549-992F-1E1E765774EF}"/>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3" name="Овал 213">
                <a:extLst>
                  <a:ext uri="{FF2B5EF4-FFF2-40B4-BE49-F238E27FC236}">
                    <a16:creationId xmlns:a16="http://schemas.microsoft.com/office/drawing/2014/main" id="{FEE310B7-F5DA-4B40-BF0B-359480989731}"/>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4" name="Овал 214">
                <a:extLst>
                  <a:ext uri="{FF2B5EF4-FFF2-40B4-BE49-F238E27FC236}">
                    <a16:creationId xmlns:a16="http://schemas.microsoft.com/office/drawing/2014/main" id="{E09B8D55-FDBF-B74A-99A3-C4C97E3E53FF}"/>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5" name="Овал 215">
                <a:extLst>
                  <a:ext uri="{FF2B5EF4-FFF2-40B4-BE49-F238E27FC236}">
                    <a16:creationId xmlns:a16="http://schemas.microsoft.com/office/drawing/2014/main" id="{2D824891-493E-8547-946A-B0BB56069DDC}"/>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391" name="TextBox 216">
              <a:extLst>
                <a:ext uri="{FF2B5EF4-FFF2-40B4-BE49-F238E27FC236}">
                  <a16:creationId xmlns:a16="http://schemas.microsoft.com/office/drawing/2014/main" id="{3148DA93-6FA1-BB4F-8105-8E77956FA0C0}"/>
                </a:ext>
              </a:extLst>
            </p:cNvPr>
            <p:cNvSpPr txBox="1"/>
            <p:nvPr/>
          </p:nvSpPr>
          <p:spPr>
            <a:xfrm>
              <a:off x="3159900"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392" name="Группа 217">
              <a:extLst>
                <a:ext uri="{FF2B5EF4-FFF2-40B4-BE49-F238E27FC236}">
                  <a16:creationId xmlns:a16="http://schemas.microsoft.com/office/drawing/2014/main" id="{B58B6BDE-6DDC-F849-8872-A493191A755D}"/>
                </a:ext>
              </a:extLst>
            </p:cNvPr>
            <p:cNvGrpSpPr/>
            <p:nvPr/>
          </p:nvGrpSpPr>
          <p:grpSpPr>
            <a:xfrm>
              <a:off x="3358184" y="-1"/>
              <a:ext cx="1200295" cy="1041126"/>
              <a:chOff x="0" y="0"/>
              <a:chExt cx="1200294" cy="1041124"/>
            </a:xfrm>
          </p:grpSpPr>
          <p:sp>
            <p:nvSpPr>
              <p:cNvPr id="394" name="Прямая соединительная линия 218">
                <a:extLst>
                  <a:ext uri="{FF2B5EF4-FFF2-40B4-BE49-F238E27FC236}">
                    <a16:creationId xmlns:a16="http://schemas.microsoft.com/office/drawing/2014/main" id="{03779BA7-3B2E-D248-95B8-0D40AD7E2F6E}"/>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5" name="Прямая соединительная линия 219">
                <a:extLst>
                  <a:ext uri="{FF2B5EF4-FFF2-40B4-BE49-F238E27FC236}">
                    <a16:creationId xmlns:a16="http://schemas.microsoft.com/office/drawing/2014/main" id="{D17CBD2A-A595-7F49-8414-1828F431D068}"/>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6" name="Прямая соединительная линия 220">
                <a:extLst>
                  <a:ext uri="{FF2B5EF4-FFF2-40B4-BE49-F238E27FC236}">
                    <a16:creationId xmlns:a16="http://schemas.microsoft.com/office/drawing/2014/main" id="{074F25B1-3D52-A247-8F35-00D3716AD3E8}"/>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7" name="Прямая соединительная линия 221">
                <a:extLst>
                  <a:ext uri="{FF2B5EF4-FFF2-40B4-BE49-F238E27FC236}">
                    <a16:creationId xmlns:a16="http://schemas.microsoft.com/office/drawing/2014/main" id="{A9AA29AB-3935-0740-BA9F-4BF3B551BD65}"/>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8" name="Прямая соединительная линия 222">
                <a:extLst>
                  <a:ext uri="{FF2B5EF4-FFF2-40B4-BE49-F238E27FC236}">
                    <a16:creationId xmlns:a16="http://schemas.microsoft.com/office/drawing/2014/main" id="{F0BC2E38-4933-A241-8F2C-CC231B95C118}"/>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9" name="Прямая соединительная линия 223">
                <a:extLst>
                  <a:ext uri="{FF2B5EF4-FFF2-40B4-BE49-F238E27FC236}">
                    <a16:creationId xmlns:a16="http://schemas.microsoft.com/office/drawing/2014/main" id="{DCC54B17-7B33-6644-AD46-A9D18F1B6075}"/>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0" name="Овал 224">
                <a:extLst>
                  <a:ext uri="{FF2B5EF4-FFF2-40B4-BE49-F238E27FC236}">
                    <a16:creationId xmlns:a16="http://schemas.microsoft.com/office/drawing/2014/main" id="{FC07173F-575F-C348-AE4A-22CA8F20B2E3}"/>
                  </a:ext>
                </a:extLst>
              </p:cNvPr>
              <p:cNvSpPr/>
              <p:nvPr/>
            </p:nvSpPr>
            <p:spPr>
              <a:xfrm rot="16200000" flipH="1">
                <a:off x="630504"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1" name="Овал 225">
                <a:extLst>
                  <a:ext uri="{FF2B5EF4-FFF2-40B4-BE49-F238E27FC236}">
                    <a16:creationId xmlns:a16="http://schemas.microsoft.com/office/drawing/2014/main" id="{61781384-E7E8-D545-96A6-9747259D3134}"/>
                  </a:ext>
                </a:extLst>
              </p:cNvPr>
              <p:cNvSpPr/>
              <p:nvPr/>
            </p:nvSpPr>
            <p:spPr>
              <a:xfrm rot="16200000" flipH="1">
                <a:off x="-1"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2" name="Овал 226">
                <a:extLst>
                  <a:ext uri="{FF2B5EF4-FFF2-40B4-BE49-F238E27FC236}">
                    <a16:creationId xmlns:a16="http://schemas.microsoft.com/office/drawing/2014/main" id="{16E3F8CB-7580-AC4E-A543-D39EC1DADA08}"/>
                  </a:ext>
                </a:extLst>
              </p:cNvPr>
              <p:cNvSpPr/>
              <p:nvPr/>
            </p:nvSpPr>
            <p:spPr>
              <a:xfrm rot="16200000" flipH="1">
                <a:off x="371494" y="861389"/>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3" name="Овал 227">
                <a:extLst>
                  <a:ext uri="{FF2B5EF4-FFF2-40B4-BE49-F238E27FC236}">
                    <a16:creationId xmlns:a16="http://schemas.microsoft.com/office/drawing/2014/main" id="{93D98AD6-64DB-7B40-AB25-1C7252878523}"/>
                  </a:ext>
                </a:extLst>
              </p:cNvPr>
              <p:cNvSpPr/>
              <p:nvPr/>
            </p:nvSpPr>
            <p:spPr>
              <a:xfrm rot="16200000" flipH="1">
                <a:off x="1020559"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4" name="Овал 228">
                <a:extLst>
                  <a:ext uri="{FF2B5EF4-FFF2-40B4-BE49-F238E27FC236}">
                    <a16:creationId xmlns:a16="http://schemas.microsoft.com/office/drawing/2014/main" id="{90D08442-F4C7-D249-BC17-BC246C89B53E}"/>
                  </a:ext>
                </a:extLst>
              </p:cNvPr>
              <p:cNvSpPr/>
              <p:nvPr/>
            </p:nvSpPr>
            <p:spPr>
              <a:xfrm rot="16200000" flipH="1">
                <a:off x="492223" y="0"/>
                <a:ext cx="179736"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5" name="Овал 229">
                <a:extLst>
                  <a:ext uri="{FF2B5EF4-FFF2-40B4-BE49-F238E27FC236}">
                    <a16:creationId xmlns:a16="http://schemas.microsoft.com/office/drawing/2014/main" id="{4682F780-1FFC-DF49-8C6F-782155DA5C20}"/>
                  </a:ext>
                </a:extLst>
              </p:cNvPr>
              <p:cNvSpPr/>
              <p:nvPr/>
            </p:nvSpPr>
            <p:spPr>
              <a:xfrm rot="16200000" flipH="1">
                <a:off x="816202"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6" name="Овал 230">
                <a:extLst>
                  <a:ext uri="{FF2B5EF4-FFF2-40B4-BE49-F238E27FC236}">
                    <a16:creationId xmlns:a16="http://schemas.microsoft.com/office/drawing/2014/main" id="{601DFCFE-43DE-2543-B03C-046524E9EA19}"/>
                  </a:ext>
                </a:extLst>
              </p:cNvPr>
              <p:cNvSpPr/>
              <p:nvPr/>
            </p:nvSpPr>
            <p:spPr>
              <a:xfrm rot="16200000" flipH="1">
                <a:off x="197869"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393" name="TextBox 216">
              <a:extLst>
                <a:ext uri="{FF2B5EF4-FFF2-40B4-BE49-F238E27FC236}">
                  <a16:creationId xmlns:a16="http://schemas.microsoft.com/office/drawing/2014/main" id="{A0A4D10C-3569-794E-9F0D-F1EF4915D337}"/>
                </a:ext>
              </a:extLst>
            </p:cNvPr>
            <p:cNvSpPr txBox="1"/>
            <p:nvPr/>
          </p:nvSpPr>
          <p:spPr>
            <a:xfrm>
              <a:off x="2289801" y="22312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grpSp>
        <p:nvGrpSpPr>
          <p:cNvPr id="375" name="Group">
            <a:extLst>
              <a:ext uri="{FF2B5EF4-FFF2-40B4-BE49-F238E27FC236}">
                <a16:creationId xmlns:a16="http://schemas.microsoft.com/office/drawing/2014/main" id="{71B59731-894D-4C45-BB93-3CC65D09572C}"/>
              </a:ext>
            </a:extLst>
          </p:cNvPr>
          <p:cNvGrpSpPr/>
          <p:nvPr/>
        </p:nvGrpSpPr>
        <p:grpSpPr>
          <a:xfrm>
            <a:off x="13012960" y="12356612"/>
            <a:ext cx="1136820" cy="223858"/>
            <a:chOff x="0" y="0"/>
            <a:chExt cx="1136892" cy="178898"/>
          </a:xfrm>
        </p:grpSpPr>
        <p:sp>
          <p:nvSpPr>
            <p:cNvPr id="385" name="Прямоугольник 141">
              <a:extLst>
                <a:ext uri="{FF2B5EF4-FFF2-40B4-BE49-F238E27FC236}">
                  <a16:creationId xmlns:a16="http://schemas.microsoft.com/office/drawing/2014/main" id="{01450C27-668B-B644-958A-B48C22C6B119}"/>
                </a:ext>
              </a:extLst>
            </p:cNvPr>
            <p:cNvSpPr/>
            <p:nvPr/>
          </p:nvSpPr>
          <p:spPr>
            <a:xfrm rot="10800000" flipH="1">
              <a:off x="24550" y="2882"/>
              <a:ext cx="1112343"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6" name="Прямоугольник 238">
              <a:extLst>
                <a:ext uri="{FF2B5EF4-FFF2-40B4-BE49-F238E27FC236}">
                  <a16:creationId xmlns:a16="http://schemas.microsoft.com/office/drawing/2014/main" id="{C3B6A094-6E09-294E-B27B-19EB3AE192EC}"/>
                </a:ext>
              </a:extLst>
            </p:cNvPr>
            <p:cNvSpPr/>
            <p:nvPr/>
          </p:nvSpPr>
          <p:spPr>
            <a:xfrm rot="10800000" flipH="1">
              <a:off x="0" y="0"/>
              <a:ext cx="995937"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376" name="Group">
            <a:extLst>
              <a:ext uri="{FF2B5EF4-FFF2-40B4-BE49-F238E27FC236}">
                <a16:creationId xmlns:a16="http://schemas.microsoft.com/office/drawing/2014/main" id="{AC2941CB-85FD-F642-8241-BA665636C3C6}"/>
              </a:ext>
            </a:extLst>
          </p:cNvPr>
          <p:cNvGrpSpPr/>
          <p:nvPr/>
        </p:nvGrpSpPr>
        <p:grpSpPr>
          <a:xfrm>
            <a:off x="15694385" y="12403021"/>
            <a:ext cx="1113731" cy="176007"/>
            <a:chOff x="0" y="0"/>
            <a:chExt cx="1113802" cy="176016"/>
          </a:xfrm>
        </p:grpSpPr>
        <p:sp>
          <p:nvSpPr>
            <p:cNvPr id="383" name="Прямоугольник 141">
              <a:extLst>
                <a:ext uri="{FF2B5EF4-FFF2-40B4-BE49-F238E27FC236}">
                  <a16:creationId xmlns:a16="http://schemas.microsoft.com/office/drawing/2014/main" id="{FC61DDFE-AA92-894A-8A12-73BF57E3DE9C}"/>
                </a:ext>
              </a:extLst>
            </p:cNvPr>
            <p:cNvSpPr/>
            <p:nvPr/>
          </p:nvSpPr>
          <p:spPr>
            <a:xfrm rot="10800000" flipH="1">
              <a:off x="1459" y="0"/>
              <a:ext cx="1112344"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4" name="Прямоугольник 238">
              <a:extLst>
                <a:ext uri="{FF2B5EF4-FFF2-40B4-BE49-F238E27FC236}">
                  <a16:creationId xmlns:a16="http://schemas.microsoft.com/office/drawing/2014/main" id="{E40DFCFD-9652-344D-846C-037EFDCEBC48}"/>
                </a:ext>
              </a:extLst>
            </p:cNvPr>
            <p:cNvSpPr/>
            <p:nvPr/>
          </p:nvSpPr>
          <p:spPr>
            <a:xfrm rot="10800000" flipH="1">
              <a:off x="0" y="0"/>
              <a:ext cx="721237"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377" name="Group">
            <a:extLst>
              <a:ext uri="{FF2B5EF4-FFF2-40B4-BE49-F238E27FC236}">
                <a16:creationId xmlns:a16="http://schemas.microsoft.com/office/drawing/2014/main" id="{42DDAFF9-396D-0544-AF35-3A0531AE05A9}"/>
              </a:ext>
            </a:extLst>
          </p:cNvPr>
          <p:cNvGrpSpPr/>
          <p:nvPr/>
        </p:nvGrpSpPr>
        <p:grpSpPr>
          <a:xfrm>
            <a:off x="20014125" y="12491466"/>
            <a:ext cx="1119209" cy="176007"/>
            <a:chOff x="0" y="0"/>
            <a:chExt cx="1119280" cy="176016"/>
          </a:xfrm>
        </p:grpSpPr>
        <p:sp>
          <p:nvSpPr>
            <p:cNvPr id="381" name="Прямоугольник 141">
              <a:extLst>
                <a:ext uri="{FF2B5EF4-FFF2-40B4-BE49-F238E27FC236}">
                  <a16:creationId xmlns:a16="http://schemas.microsoft.com/office/drawing/2014/main" id="{52553FA8-8803-3F42-82DF-6D9F3222FDC4}"/>
                </a:ext>
              </a:extLst>
            </p:cNvPr>
            <p:cNvSpPr/>
            <p:nvPr/>
          </p:nvSpPr>
          <p:spPr>
            <a:xfrm rot="10800000" flipH="1">
              <a:off x="6937" y="0"/>
              <a:ext cx="1112344"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2" name="Прямоугольник 238">
              <a:extLst>
                <a:ext uri="{FF2B5EF4-FFF2-40B4-BE49-F238E27FC236}">
                  <a16:creationId xmlns:a16="http://schemas.microsoft.com/office/drawing/2014/main" id="{B71273CC-9408-FC41-83C8-D0E333F63744}"/>
                </a:ext>
              </a:extLst>
            </p:cNvPr>
            <p:cNvSpPr/>
            <p:nvPr/>
          </p:nvSpPr>
          <p:spPr>
            <a:xfrm rot="10800000" flipH="1">
              <a:off x="0" y="0"/>
              <a:ext cx="299734"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378" name="TextBox 144">
            <a:extLst>
              <a:ext uri="{FF2B5EF4-FFF2-40B4-BE49-F238E27FC236}">
                <a16:creationId xmlns:a16="http://schemas.microsoft.com/office/drawing/2014/main" id="{6D71321D-0EE7-7E4F-980E-ACF68E76F894}"/>
              </a:ext>
            </a:extLst>
          </p:cNvPr>
          <p:cNvSpPr txBox="1"/>
          <p:nvPr/>
        </p:nvSpPr>
        <p:spPr>
          <a:xfrm>
            <a:off x="13053114" y="12745069"/>
            <a:ext cx="1372248" cy="4696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1800"/>
            </a:lvl1pPr>
          </a:lstStyle>
          <a:p>
            <a:r>
              <a:rPr>
                <a:solidFill>
                  <a:schemeClr val="bg1"/>
                </a:solidFill>
              </a:rPr>
              <a:t>Big error</a:t>
            </a:r>
          </a:p>
        </p:txBody>
      </p:sp>
      <p:sp>
        <p:nvSpPr>
          <p:cNvPr id="379" name="TextBox 144">
            <a:extLst>
              <a:ext uri="{FF2B5EF4-FFF2-40B4-BE49-F238E27FC236}">
                <a16:creationId xmlns:a16="http://schemas.microsoft.com/office/drawing/2014/main" id="{AC707CFD-5692-6141-BF2B-C14BA4F969A0}"/>
              </a:ext>
            </a:extLst>
          </p:cNvPr>
          <p:cNvSpPr txBox="1"/>
          <p:nvPr/>
        </p:nvSpPr>
        <p:spPr>
          <a:xfrm>
            <a:off x="15830010" y="12768227"/>
            <a:ext cx="2314824" cy="4232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1800"/>
            </a:lvl1pPr>
          </a:lstStyle>
          <a:p>
            <a:r>
              <a:rPr>
                <a:solidFill>
                  <a:schemeClr val="bg1"/>
                </a:solidFill>
              </a:rPr>
              <a:t>Better</a:t>
            </a:r>
          </a:p>
        </p:txBody>
      </p:sp>
      <p:sp>
        <p:nvSpPr>
          <p:cNvPr id="380" name="TextBox 144">
            <a:extLst>
              <a:ext uri="{FF2B5EF4-FFF2-40B4-BE49-F238E27FC236}">
                <a16:creationId xmlns:a16="http://schemas.microsoft.com/office/drawing/2014/main" id="{6DBA9A60-FB57-254C-B959-F5F5E8CF83B2}"/>
              </a:ext>
            </a:extLst>
          </p:cNvPr>
          <p:cNvSpPr txBox="1"/>
          <p:nvPr/>
        </p:nvSpPr>
        <p:spPr>
          <a:xfrm>
            <a:off x="20166953" y="12748870"/>
            <a:ext cx="2025195" cy="462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1800"/>
            </a:lvl1pPr>
          </a:lstStyle>
          <a:p>
            <a:r>
              <a:rPr>
                <a:solidFill>
                  <a:schemeClr val="bg1"/>
                </a:solidFill>
              </a:rPr>
              <a:t>Ship it</a:t>
            </a:r>
          </a:p>
        </p:txBody>
      </p:sp>
      <p:sp>
        <p:nvSpPr>
          <p:cNvPr id="2" name="Заголовок 1">
            <a:extLst>
              <a:ext uri="{FF2B5EF4-FFF2-40B4-BE49-F238E27FC236}">
                <a16:creationId xmlns:a16="http://schemas.microsoft.com/office/drawing/2014/main" id="{40A0E7B5-7B15-1F43-A419-110A87B38D8C}"/>
              </a:ext>
            </a:extLst>
          </p:cNvPr>
          <p:cNvSpPr>
            <a:spLocks noGrp="1"/>
          </p:cNvSpPr>
          <p:nvPr>
            <p:ph type="title"/>
          </p:nvPr>
        </p:nvSpPr>
        <p:spPr/>
        <p:txBody>
          <a:bodyPr/>
          <a:lstStyle/>
          <a:p>
            <a:pPr algn="ctr"/>
            <a:r>
              <a:rPr lang="ru-RU" dirty="0">
                <a:solidFill>
                  <a:schemeClr val="bg1"/>
                </a:solidFill>
              </a:rPr>
              <a:t>Ваши данные</a:t>
            </a:r>
          </a:p>
        </p:txBody>
      </p:sp>
      <p:sp>
        <p:nvSpPr>
          <p:cNvPr id="15" name="Unstructured data">
            <a:extLst>
              <a:ext uri="{FF2B5EF4-FFF2-40B4-BE49-F238E27FC236}">
                <a16:creationId xmlns:a16="http://schemas.microsoft.com/office/drawing/2014/main" id="{1DA00B03-4CBE-564F-B4E2-CBF1472B63B2}"/>
              </a:ext>
            </a:extLst>
          </p:cNvPr>
          <p:cNvSpPr txBox="1"/>
          <p:nvPr/>
        </p:nvSpPr>
        <p:spPr>
          <a:xfrm>
            <a:off x="1579563" y="2831182"/>
            <a:ext cx="9880600" cy="726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r>
              <a:rPr lang="ru-RU" sz="4800" b="1" baseline="0" dirty="0">
                <a:solidFill>
                  <a:schemeClr val="bg1"/>
                </a:solidFill>
              </a:rPr>
              <a:t>Неструктурированные</a:t>
            </a:r>
            <a:endParaRPr lang="en-US" sz="4800" b="1" baseline="0" dirty="0">
              <a:solidFill>
                <a:schemeClr val="bg1"/>
              </a:solidFill>
            </a:endParaRPr>
          </a:p>
        </p:txBody>
      </p:sp>
      <p:sp>
        <p:nvSpPr>
          <p:cNvPr id="16" name="Tabular (or structured) data">
            <a:extLst>
              <a:ext uri="{FF2B5EF4-FFF2-40B4-BE49-F238E27FC236}">
                <a16:creationId xmlns:a16="http://schemas.microsoft.com/office/drawing/2014/main" id="{15864639-0AB8-0A41-B1B1-78B2AE92F5AA}"/>
              </a:ext>
            </a:extLst>
          </p:cNvPr>
          <p:cNvSpPr txBox="1"/>
          <p:nvPr/>
        </p:nvSpPr>
        <p:spPr>
          <a:xfrm>
            <a:off x="12917075" y="2754126"/>
            <a:ext cx="9912918" cy="807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anchor="ctr">
            <a:spAutoFit/>
          </a:bodyPr>
          <a:lstStyle>
            <a:lvl1pPr defTabSz="825500">
              <a:lnSpc>
                <a:spcPts val="6000"/>
              </a:lnSpc>
              <a:spcBef>
                <a:spcPts val="3000"/>
              </a:spcBef>
              <a:defRPr sz="4600" b="1" baseline="6521"/>
            </a:lvl1pPr>
          </a:lstStyle>
          <a:p>
            <a:pPr algn="ctr"/>
            <a:r>
              <a:rPr lang="ru-RU" sz="4400" baseline="0" dirty="0">
                <a:solidFill>
                  <a:schemeClr val="bg1"/>
                </a:solidFill>
              </a:rPr>
              <a:t>Табличные</a:t>
            </a:r>
            <a:r>
              <a:rPr lang="en-US" sz="4400" baseline="0" dirty="0">
                <a:solidFill>
                  <a:schemeClr val="bg1"/>
                </a:solidFill>
              </a:rPr>
              <a:t> (</a:t>
            </a:r>
            <a:r>
              <a:rPr lang="ru-RU" sz="4400" baseline="0" dirty="0">
                <a:solidFill>
                  <a:schemeClr val="bg1"/>
                </a:solidFill>
              </a:rPr>
              <a:t>структурированные</a:t>
            </a:r>
            <a:r>
              <a:rPr lang="en-US" sz="4400" baseline="0" dirty="0">
                <a:solidFill>
                  <a:schemeClr val="bg1"/>
                </a:solidFill>
              </a:rPr>
              <a:t>)</a:t>
            </a:r>
          </a:p>
        </p:txBody>
      </p:sp>
      <p:sp>
        <p:nvSpPr>
          <p:cNvPr id="19" name="Line">
            <a:extLst>
              <a:ext uri="{FF2B5EF4-FFF2-40B4-BE49-F238E27FC236}">
                <a16:creationId xmlns:a16="http://schemas.microsoft.com/office/drawing/2014/main" id="{949A41C2-A338-244D-AD6B-53776E9707E0}"/>
              </a:ext>
            </a:extLst>
          </p:cNvPr>
          <p:cNvSpPr/>
          <p:nvPr/>
        </p:nvSpPr>
        <p:spPr>
          <a:xfrm>
            <a:off x="16211931" y="876417"/>
            <a:ext cx="1121473" cy="525677"/>
          </a:xfrm>
          <a:prstGeom prst="line">
            <a:avLst/>
          </a:prstGeom>
          <a:ln w="38100">
            <a:solidFill>
              <a:srgbClr val="000000"/>
            </a:solidFill>
            <a:miter lim="400000"/>
            <a:tailEnd type="arrow"/>
          </a:ln>
        </p:spPr>
        <p:txBody>
          <a:bodyPr lIns="38098" tIns="38098" rIns="38098" bIns="38098" anchor="ctr"/>
          <a:lstStyle/>
          <a:p>
            <a:pPr defTabSz="825417">
              <a:lnSpc>
                <a:spcPts val="5999"/>
              </a:lnSpc>
              <a:spcBef>
                <a:spcPts val="3000"/>
              </a:spcBef>
              <a:defRPr sz="4600" baseline="6521"/>
            </a:pPr>
            <a:endParaRPr sz="4600">
              <a:solidFill>
                <a:schemeClr val="bg1"/>
              </a:solidFill>
            </a:endParaRPr>
          </a:p>
        </p:txBody>
      </p:sp>
      <p:pic>
        <p:nvPicPr>
          <p:cNvPr id="313" name="seqcore_slider_img_resized.jpg" descr="seqcore_slider_img_resized.jpg">
            <a:extLst>
              <a:ext uri="{FF2B5EF4-FFF2-40B4-BE49-F238E27FC236}">
                <a16:creationId xmlns:a16="http://schemas.microsoft.com/office/drawing/2014/main" id="{38297BD0-78AC-E54E-9879-A57FF2257A7D}"/>
              </a:ext>
            </a:extLst>
          </p:cNvPr>
          <p:cNvPicPr>
            <a:picLocks noChangeAspect="1"/>
          </p:cNvPicPr>
          <p:nvPr/>
        </p:nvPicPr>
        <p:blipFill>
          <a:blip r:embed="rId3"/>
          <a:stretch>
            <a:fillRect/>
          </a:stretch>
        </p:blipFill>
        <p:spPr>
          <a:xfrm>
            <a:off x="3676586" y="5510570"/>
            <a:ext cx="2250233" cy="843839"/>
          </a:xfrm>
          <a:prstGeom prst="rect">
            <a:avLst/>
          </a:prstGeom>
          <a:ln w="12700" cap="flat">
            <a:noFill/>
            <a:miter lim="400000"/>
          </a:ln>
          <a:effectLst/>
        </p:spPr>
      </p:pic>
      <p:sp>
        <p:nvSpPr>
          <p:cNvPr id="314" name="DNA">
            <a:extLst>
              <a:ext uri="{FF2B5EF4-FFF2-40B4-BE49-F238E27FC236}">
                <a16:creationId xmlns:a16="http://schemas.microsoft.com/office/drawing/2014/main" id="{A09444CA-B74F-2840-9238-702B88D1E769}"/>
              </a:ext>
            </a:extLst>
          </p:cNvPr>
          <p:cNvSpPr txBox="1"/>
          <p:nvPr/>
        </p:nvSpPr>
        <p:spPr>
          <a:xfrm>
            <a:off x="2147083" y="6961091"/>
            <a:ext cx="5309238"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ru-RU" dirty="0">
                <a:solidFill>
                  <a:schemeClr val="bg1"/>
                </a:solidFill>
              </a:rPr>
              <a:t>ДНК</a:t>
            </a:r>
            <a:endParaRPr lang="en-US" dirty="0">
              <a:solidFill>
                <a:schemeClr val="bg1"/>
              </a:solidFill>
            </a:endParaRPr>
          </a:p>
        </p:txBody>
      </p:sp>
      <p:sp>
        <p:nvSpPr>
          <p:cNvPr id="316" name="Open Book">
            <a:extLst>
              <a:ext uri="{FF2B5EF4-FFF2-40B4-BE49-F238E27FC236}">
                <a16:creationId xmlns:a16="http://schemas.microsoft.com/office/drawing/2014/main" id="{95E42AD1-E926-A74C-B608-4601D9D0AA36}"/>
              </a:ext>
            </a:extLst>
          </p:cNvPr>
          <p:cNvSpPr/>
          <p:nvPr/>
        </p:nvSpPr>
        <p:spPr>
          <a:xfrm>
            <a:off x="9805485" y="5310200"/>
            <a:ext cx="1284297" cy="1189078"/>
          </a:xfrm>
          <a:custGeom>
            <a:avLst/>
            <a:gdLst/>
            <a:ahLst/>
            <a:cxnLst>
              <a:cxn ang="0">
                <a:pos x="wd2" y="hd2"/>
              </a:cxn>
              <a:cxn ang="5400000">
                <a:pos x="wd2" y="hd2"/>
              </a:cxn>
              <a:cxn ang="10800000">
                <a:pos x="wd2" y="hd2"/>
              </a:cxn>
              <a:cxn ang="16200000">
                <a:pos x="wd2" y="hd2"/>
              </a:cxn>
            </a:cxnLst>
            <a:rect l="0" t="0" r="r" b="b"/>
            <a:pathLst>
              <a:path w="21600" h="21600"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dirty="0">
              <a:solidFill>
                <a:schemeClr val="bg1"/>
              </a:solidFill>
            </a:endParaRPr>
          </a:p>
        </p:txBody>
      </p:sp>
      <p:sp>
        <p:nvSpPr>
          <p:cNvPr id="317" name="Text">
            <a:extLst>
              <a:ext uri="{FF2B5EF4-FFF2-40B4-BE49-F238E27FC236}">
                <a16:creationId xmlns:a16="http://schemas.microsoft.com/office/drawing/2014/main" id="{8B5340B7-21ED-CC47-BEF9-DE095A85F85F}"/>
              </a:ext>
            </a:extLst>
          </p:cNvPr>
          <p:cNvSpPr txBox="1"/>
          <p:nvPr/>
        </p:nvSpPr>
        <p:spPr>
          <a:xfrm>
            <a:off x="9380014" y="6961091"/>
            <a:ext cx="2135238"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ru-RU" sz="3200" baseline="0" dirty="0">
                <a:solidFill>
                  <a:schemeClr val="bg1"/>
                </a:solidFill>
              </a:rPr>
              <a:t>Тексты</a:t>
            </a:r>
            <a:endParaRPr lang="en-US" sz="3200" baseline="0" dirty="0">
              <a:solidFill>
                <a:schemeClr val="bg1"/>
              </a:solidFill>
            </a:endParaRPr>
          </a:p>
        </p:txBody>
      </p:sp>
      <p:sp>
        <p:nvSpPr>
          <p:cNvPr id="319" name="Headphones">
            <a:extLst>
              <a:ext uri="{FF2B5EF4-FFF2-40B4-BE49-F238E27FC236}">
                <a16:creationId xmlns:a16="http://schemas.microsoft.com/office/drawing/2014/main" id="{711FF78E-84F3-1647-9E02-AAB5480D9BAF}"/>
              </a:ext>
            </a:extLst>
          </p:cNvPr>
          <p:cNvSpPr/>
          <p:nvPr/>
        </p:nvSpPr>
        <p:spPr>
          <a:xfrm>
            <a:off x="1700637" y="5274449"/>
            <a:ext cx="1202476" cy="1274144"/>
          </a:xfrm>
          <a:custGeom>
            <a:avLst/>
            <a:gdLst/>
            <a:ahLst/>
            <a:cxnLst>
              <a:cxn ang="0">
                <a:pos x="wd2" y="hd2"/>
              </a:cxn>
              <a:cxn ang="5400000">
                <a:pos x="wd2" y="hd2"/>
              </a:cxn>
              <a:cxn ang="10800000">
                <a:pos x="wd2" y="hd2"/>
              </a:cxn>
              <a:cxn ang="16200000">
                <a:pos x="wd2" y="hd2"/>
              </a:cxn>
            </a:cxnLst>
            <a:rect l="0" t="0" r="r" b="b"/>
            <a:pathLst>
              <a:path w="21546" h="21532" extrusionOk="0">
                <a:moveTo>
                  <a:pt x="10761" y="0"/>
                </a:moveTo>
                <a:cubicBezTo>
                  <a:pt x="4815" y="14"/>
                  <a:pt x="0" y="4562"/>
                  <a:pt x="0" y="10172"/>
                </a:cubicBezTo>
                <a:cubicBezTo>
                  <a:pt x="0" y="10172"/>
                  <a:pt x="-27" y="14369"/>
                  <a:pt x="617" y="15259"/>
                </a:cubicBezTo>
                <a:cubicBezTo>
                  <a:pt x="1057" y="15867"/>
                  <a:pt x="1522" y="16227"/>
                  <a:pt x="1773" y="16394"/>
                </a:cubicBezTo>
                <a:lnTo>
                  <a:pt x="1728" y="16763"/>
                </a:lnTo>
                <a:cubicBezTo>
                  <a:pt x="1697" y="17023"/>
                  <a:pt x="1763" y="17285"/>
                  <a:pt x="1917" y="17503"/>
                </a:cubicBezTo>
                <a:lnTo>
                  <a:pt x="4175" y="20687"/>
                </a:lnTo>
                <a:cubicBezTo>
                  <a:pt x="4449" y="21073"/>
                  <a:pt x="4948" y="21256"/>
                  <a:pt x="5426" y="21146"/>
                </a:cubicBezTo>
                <a:lnTo>
                  <a:pt x="5686" y="21088"/>
                </a:lnTo>
                <a:cubicBezTo>
                  <a:pt x="5872" y="21417"/>
                  <a:pt x="6277" y="21600"/>
                  <a:pt x="6680" y="21508"/>
                </a:cubicBezTo>
                <a:lnTo>
                  <a:pt x="7777" y="21257"/>
                </a:lnTo>
                <a:cubicBezTo>
                  <a:pt x="8254" y="21149"/>
                  <a:pt x="8547" y="20695"/>
                  <a:pt x="8431" y="20245"/>
                </a:cubicBezTo>
                <a:lnTo>
                  <a:pt x="6191" y="11511"/>
                </a:lnTo>
                <a:cubicBezTo>
                  <a:pt x="6075" y="11061"/>
                  <a:pt x="5594" y="10785"/>
                  <a:pt x="5117" y="10894"/>
                </a:cubicBezTo>
                <a:lnTo>
                  <a:pt x="4020" y="11144"/>
                </a:lnTo>
                <a:cubicBezTo>
                  <a:pt x="3618" y="11236"/>
                  <a:pt x="3347" y="11572"/>
                  <a:pt x="3341" y="11945"/>
                </a:cubicBezTo>
                <a:lnTo>
                  <a:pt x="3080" y="12006"/>
                </a:lnTo>
                <a:cubicBezTo>
                  <a:pt x="2604" y="12115"/>
                  <a:pt x="2250" y="12493"/>
                  <a:pt x="2194" y="12953"/>
                </a:cubicBezTo>
                <a:lnTo>
                  <a:pt x="1999" y="14546"/>
                </a:lnTo>
                <a:cubicBezTo>
                  <a:pt x="1704" y="14355"/>
                  <a:pt x="1419" y="13987"/>
                  <a:pt x="1338" y="13531"/>
                </a:cubicBezTo>
                <a:cubicBezTo>
                  <a:pt x="1093" y="12161"/>
                  <a:pt x="1124" y="10179"/>
                  <a:pt x="1124" y="10179"/>
                </a:cubicBezTo>
                <a:cubicBezTo>
                  <a:pt x="1124" y="8464"/>
                  <a:pt x="1625" y="6859"/>
                  <a:pt x="2499" y="5489"/>
                </a:cubicBezTo>
                <a:cubicBezTo>
                  <a:pt x="2894" y="5535"/>
                  <a:pt x="3610" y="5477"/>
                  <a:pt x="4379" y="4724"/>
                </a:cubicBezTo>
                <a:cubicBezTo>
                  <a:pt x="5540" y="3586"/>
                  <a:pt x="7780" y="2347"/>
                  <a:pt x="10805" y="2347"/>
                </a:cubicBezTo>
                <a:cubicBezTo>
                  <a:pt x="13887" y="2347"/>
                  <a:pt x="16056" y="3586"/>
                  <a:pt x="17217" y="4724"/>
                </a:cubicBezTo>
                <a:cubicBezTo>
                  <a:pt x="17964" y="5455"/>
                  <a:pt x="18654" y="5531"/>
                  <a:pt x="19051" y="5492"/>
                </a:cubicBezTo>
                <a:cubicBezTo>
                  <a:pt x="19923" y="6862"/>
                  <a:pt x="20424" y="8465"/>
                  <a:pt x="20424" y="10179"/>
                </a:cubicBezTo>
                <a:cubicBezTo>
                  <a:pt x="20424" y="10179"/>
                  <a:pt x="20455" y="12161"/>
                  <a:pt x="20210" y="13531"/>
                </a:cubicBezTo>
                <a:cubicBezTo>
                  <a:pt x="20129" y="13987"/>
                  <a:pt x="19844" y="14355"/>
                  <a:pt x="19548" y="14546"/>
                </a:cubicBezTo>
                <a:lnTo>
                  <a:pt x="19354" y="12953"/>
                </a:lnTo>
                <a:cubicBezTo>
                  <a:pt x="19298" y="12493"/>
                  <a:pt x="18944" y="12115"/>
                  <a:pt x="18468" y="12006"/>
                </a:cubicBezTo>
                <a:lnTo>
                  <a:pt x="18205" y="11945"/>
                </a:lnTo>
                <a:cubicBezTo>
                  <a:pt x="18199" y="11572"/>
                  <a:pt x="17930" y="11236"/>
                  <a:pt x="17528" y="11144"/>
                </a:cubicBezTo>
                <a:lnTo>
                  <a:pt x="16429" y="10894"/>
                </a:lnTo>
                <a:cubicBezTo>
                  <a:pt x="15952" y="10785"/>
                  <a:pt x="15472" y="11061"/>
                  <a:pt x="15357" y="11511"/>
                </a:cubicBezTo>
                <a:lnTo>
                  <a:pt x="13115" y="20245"/>
                </a:lnTo>
                <a:cubicBezTo>
                  <a:pt x="12999" y="20695"/>
                  <a:pt x="13294" y="21149"/>
                  <a:pt x="13771" y="21257"/>
                </a:cubicBezTo>
                <a:lnTo>
                  <a:pt x="14868" y="21508"/>
                </a:lnTo>
                <a:cubicBezTo>
                  <a:pt x="15271" y="21600"/>
                  <a:pt x="15674" y="21417"/>
                  <a:pt x="15860" y="21088"/>
                </a:cubicBezTo>
                <a:lnTo>
                  <a:pt x="16122" y="21146"/>
                </a:lnTo>
                <a:cubicBezTo>
                  <a:pt x="16600" y="21256"/>
                  <a:pt x="17099" y="21073"/>
                  <a:pt x="17372" y="20687"/>
                </a:cubicBezTo>
                <a:lnTo>
                  <a:pt x="19629" y="17503"/>
                </a:lnTo>
                <a:cubicBezTo>
                  <a:pt x="19783" y="17285"/>
                  <a:pt x="19851" y="17023"/>
                  <a:pt x="19819" y="16763"/>
                </a:cubicBezTo>
                <a:lnTo>
                  <a:pt x="19773" y="16394"/>
                </a:lnTo>
                <a:cubicBezTo>
                  <a:pt x="20024" y="16227"/>
                  <a:pt x="20489" y="15867"/>
                  <a:pt x="20929" y="15259"/>
                </a:cubicBezTo>
                <a:cubicBezTo>
                  <a:pt x="21573" y="14369"/>
                  <a:pt x="21546" y="10172"/>
                  <a:pt x="21546" y="10172"/>
                </a:cubicBezTo>
                <a:cubicBezTo>
                  <a:pt x="21546" y="4562"/>
                  <a:pt x="16731" y="13"/>
                  <a:pt x="10785" y="0"/>
                </a:cubicBezTo>
                <a:cubicBezTo>
                  <a:pt x="10781" y="0"/>
                  <a:pt x="10777" y="0"/>
                  <a:pt x="10773" y="0"/>
                </a:cubicBezTo>
                <a:cubicBezTo>
                  <a:pt x="10769" y="0"/>
                  <a:pt x="10765" y="0"/>
                  <a:pt x="10761" y="0"/>
                </a:cubicBez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320" name="Music">
            <a:extLst>
              <a:ext uri="{FF2B5EF4-FFF2-40B4-BE49-F238E27FC236}">
                <a16:creationId xmlns:a16="http://schemas.microsoft.com/office/drawing/2014/main" id="{F4AF6FE0-F072-DC4F-A4FA-F1AF2F584BA8}"/>
              </a:ext>
            </a:extLst>
          </p:cNvPr>
          <p:cNvSpPr txBox="1"/>
          <p:nvPr/>
        </p:nvSpPr>
        <p:spPr>
          <a:xfrm>
            <a:off x="-187872" y="6961091"/>
            <a:ext cx="4913028"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ru-RU" sz="3200" baseline="0" dirty="0">
                <a:solidFill>
                  <a:schemeClr val="bg1"/>
                </a:solidFill>
              </a:rPr>
              <a:t>Звук</a:t>
            </a:r>
            <a:endParaRPr lang="en-US" sz="3200" baseline="0" dirty="0">
              <a:solidFill>
                <a:schemeClr val="bg1"/>
              </a:solidFill>
            </a:endParaRPr>
          </a:p>
        </p:txBody>
      </p:sp>
      <p:sp>
        <p:nvSpPr>
          <p:cNvPr id="321" name="Well engineered features">
            <a:extLst>
              <a:ext uri="{FF2B5EF4-FFF2-40B4-BE49-F238E27FC236}">
                <a16:creationId xmlns:a16="http://schemas.microsoft.com/office/drawing/2014/main" id="{DC291705-7176-4146-A26D-29D4D5370D10}"/>
              </a:ext>
            </a:extLst>
          </p:cNvPr>
          <p:cNvSpPr txBox="1"/>
          <p:nvPr/>
        </p:nvSpPr>
        <p:spPr>
          <a:xfrm>
            <a:off x="12931775" y="3492102"/>
            <a:ext cx="9871075" cy="1023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endParaRPr lang="en-US" sz="3200" baseline="0" dirty="0">
              <a:solidFill>
                <a:schemeClr val="bg1"/>
              </a:solidFill>
            </a:endParaRPr>
          </a:p>
        </p:txBody>
      </p:sp>
      <p:pic>
        <p:nvPicPr>
          <p:cNvPr id="365" name="Image" descr="Image">
            <a:extLst>
              <a:ext uri="{FF2B5EF4-FFF2-40B4-BE49-F238E27FC236}">
                <a16:creationId xmlns:a16="http://schemas.microsoft.com/office/drawing/2014/main" id="{21A3D4E6-9BB7-4244-AD42-19A924A2788C}"/>
              </a:ext>
            </a:extLst>
          </p:cNvPr>
          <p:cNvPicPr>
            <a:picLocks noChangeAspect="1"/>
          </p:cNvPicPr>
          <p:nvPr/>
        </p:nvPicPr>
        <p:blipFill>
          <a:blip r:embed="rId4"/>
          <a:srcRect/>
          <a:stretch>
            <a:fillRect/>
          </a:stretch>
        </p:blipFill>
        <p:spPr>
          <a:xfrm>
            <a:off x="5551227" y="11094443"/>
            <a:ext cx="1937272" cy="1929028"/>
          </a:xfrm>
          <a:prstGeom prst="rect">
            <a:avLst/>
          </a:prstGeom>
          <a:ln w="12700">
            <a:miter lim="400000"/>
          </a:ln>
          <a:effectLst>
            <a:outerShdw blurRad="254000" dist="127000" dir="5400000" rotWithShape="0">
              <a:srgbClr val="000000">
                <a:alpha val="70000"/>
              </a:srgbClr>
            </a:outerShdw>
          </a:effectLst>
        </p:spPr>
      </p:pic>
      <p:graphicFrame>
        <p:nvGraphicFramePr>
          <p:cNvPr id="366" name="Table">
            <a:extLst>
              <a:ext uri="{FF2B5EF4-FFF2-40B4-BE49-F238E27FC236}">
                <a16:creationId xmlns:a16="http://schemas.microsoft.com/office/drawing/2014/main" id="{3B750296-689C-AE4E-BF94-BD0FEE82EE2E}"/>
              </a:ext>
            </a:extLst>
          </p:cNvPr>
          <p:cNvGraphicFramePr/>
          <p:nvPr>
            <p:extLst>
              <p:ext uri="{D42A27DB-BD31-4B8C-83A1-F6EECF244321}">
                <p14:modId xmlns:p14="http://schemas.microsoft.com/office/powerpoint/2010/main" val="896539353"/>
              </p:ext>
            </p:extLst>
          </p:nvPr>
        </p:nvGraphicFramePr>
        <p:xfrm>
          <a:off x="12931775" y="4911278"/>
          <a:ext cx="9898220" cy="2982608"/>
        </p:xfrm>
        <a:graphic>
          <a:graphicData uri="http://schemas.openxmlformats.org/drawingml/2006/table">
            <a:tbl>
              <a:tblPr/>
              <a:tblGrid>
                <a:gridCol w="2474555">
                  <a:extLst>
                    <a:ext uri="{9D8B030D-6E8A-4147-A177-3AD203B41FA5}">
                      <a16:colId xmlns:a16="http://schemas.microsoft.com/office/drawing/2014/main" val="20000"/>
                    </a:ext>
                  </a:extLst>
                </a:gridCol>
                <a:gridCol w="2474555">
                  <a:extLst>
                    <a:ext uri="{9D8B030D-6E8A-4147-A177-3AD203B41FA5}">
                      <a16:colId xmlns:a16="http://schemas.microsoft.com/office/drawing/2014/main" val="20001"/>
                    </a:ext>
                  </a:extLst>
                </a:gridCol>
                <a:gridCol w="2474555">
                  <a:extLst>
                    <a:ext uri="{9D8B030D-6E8A-4147-A177-3AD203B41FA5}">
                      <a16:colId xmlns:a16="http://schemas.microsoft.com/office/drawing/2014/main" val="20002"/>
                    </a:ext>
                  </a:extLst>
                </a:gridCol>
                <a:gridCol w="2474555">
                  <a:extLst>
                    <a:ext uri="{9D8B030D-6E8A-4147-A177-3AD203B41FA5}">
                      <a16:colId xmlns:a16="http://schemas.microsoft.com/office/drawing/2014/main" val="20003"/>
                    </a:ext>
                  </a:extLst>
                </a:gridCol>
              </a:tblGrid>
              <a:tr h="745652">
                <a:tc>
                  <a:txBody>
                    <a:bodyPr/>
                    <a:lstStyle/>
                    <a:p>
                      <a:pPr algn="ctr" defTabSz="825500">
                        <a:lnSpc>
                          <a:spcPct val="90000"/>
                        </a:lnSpc>
                        <a:spcBef>
                          <a:spcPts val="500"/>
                        </a:spcBef>
                        <a:defRPr sz="1800"/>
                      </a:pPr>
                      <a:r>
                        <a:rPr sz="2400" b="1" baseline="12500" dirty="0">
                          <a:solidFill>
                            <a:schemeClr val="bg1"/>
                          </a:solidFill>
                        </a:rPr>
                        <a:t>Music track length</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dirty="0">
                          <a:solidFill>
                            <a:schemeClr val="bg1"/>
                          </a:solidFill>
                        </a:rPr>
                        <a:t>Year</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a:solidFill>
                            <a:schemeClr val="bg1"/>
                          </a:solidFill>
                        </a:rPr>
                        <a:t>Rating</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dirty="0">
                          <a:solidFill>
                            <a:schemeClr val="bg1"/>
                          </a:solidFill>
                        </a:rPr>
                        <a:t>Label</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12700">
                      <a:miter lim="400000"/>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0"/>
                  </a:ext>
                </a:extLst>
              </a:tr>
              <a:tr h="745652">
                <a:tc>
                  <a:txBody>
                    <a:bodyPr/>
                    <a:lstStyle/>
                    <a:p>
                      <a:pPr algn="ctr" defTabSz="825500">
                        <a:lnSpc>
                          <a:spcPct val="90000"/>
                        </a:lnSpc>
                        <a:spcBef>
                          <a:spcPts val="500"/>
                        </a:spcBef>
                        <a:defRPr sz="1800"/>
                      </a:pPr>
                      <a:r>
                        <a:rPr sz="2400" baseline="12500">
                          <a:solidFill>
                            <a:schemeClr val="bg1"/>
                          </a:solidFill>
                        </a:rPr>
                        <a:t>2</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1990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3</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745652">
                <a:tc>
                  <a:txBody>
                    <a:bodyPr/>
                    <a:lstStyle/>
                    <a:p>
                      <a:pPr algn="ctr" defTabSz="825500">
                        <a:lnSpc>
                          <a:spcPct val="90000"/>
                        </a:lnSpc>
                        <a:spcBef>
                          <a:spcPts val="500"/>
                        </a:spcBef>
                        <a:defRPr sz="1800"/>
                      </a:pPr>
                      <a:r>
                        <a:rPr sz="2400" baseline="12500">
                          <a:solidFill>
                            <a:schemeClr val="bg1"/>
                          </a:solidFill>
                        </a:rPr>
                        <a:t>3</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a:solidFill>
                            <a:schemeClr val="bg1"/>
                          </a:solidFill>
                        </a:rPr>
                        <a:t>1950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5</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0</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2"/>
                  </a:ext>
                </a:extLst>
              </a:tr>
              <a:tr h="745652">
                <a:tc>
                  <a:txBody>
                    <a:bodyPr/>
                    <a:lstStyle/>
                    <a:p>
                      <a:pPr algn="ctr" defTabSz="825500">
                        <a:lnSpc>
                          <a:spcPct val="90000"/>
                        </a:lnSpc>
                        <a:spcBef>
                          <a:spcPts val="500"/>
                        </a:spcBef>
                        <a:defRPr sz="1800"/>
                      </a:pPr>
                      <a:r>
                        <a:rPr sz="2400" baseline="12500">
                          <a:solidFill>
                            <a:schemeClr val="bg1"/>
                          </a:solidFill>
                        </a:rPr>
                        <a:t>15</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a:solidFill>
                            <a:schemeClr val="bg1"/>
                          </a:solidFill>
                        </a:rPr>
                        <a:t>1970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a:solidFill>
                            <a:schemeClr val="bg1"/>
                          </a:solidFill>
                        </a:rPr>
                        <a:t>4</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12700">
                      <a:miter lim="400000"/>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sp>
        <p:nvSpPr>
          <p:cNvPr id="368" name="End2End with Deep NN">
            <a:extLst>
              <a:ext uri="{FF2B5EF4-FFF2-40B4-BE49-F238E27FC236}">
                <a16:creationId xmlns:a16="http://schemas.microsoft.com/office/drawing/2014/main" id="{36873C3C-CCDB-FC4B-B446-CE86FAB19A13}"/>
              </a:ext>
            </a:extLst>
          </p:cNvPr>
          <p:cNvSpPr txBox="1"/>
          <p:nvPr/>
        </p:nvSpPr>
        <p:spPr>
          <a:xfrm>
            <a:off x="1598789" y="9670561"/>
            <a:ext cx="9861374" cy="726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End2End DNN</a:t>
            </a:r>
          </a:p>
        </p:txBody>
      </p:sp>
      <p:sp>
        <p:nvSpPr>
          <p:cNvPr id="370" name="GBDT">
            <a:extLst>
              <a:ext uri="{FF2B5EF4-FFF2-40B4-BE49-F238E27FC236}">
                <a16:creationId xmlns:a16="http://schemas.microsoft.com/office/drawing/2014/main" id="{B5013820-8030-114D-96EA-03EF40ED9E72}"/>
              </a:ext>
            </a:extLst>
          </p:cNvPr>
          <p:cNvSpPr txBox="1"/>
          <p:nvPr/>
        </p:nvSpPr>
        <p:spPr>
          <a:xfrm>
            <a:off x="12931775" y="9708186"/>
            <a:ext cx="9851849" cy="726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GBDT</a:t>
            </a:r>
          </a:p>
        </p:txBody>
      </p:sp>
      <p:pic>
        <p:nvPicPr>
          <p:cNvPr id="463" name="cifar-10.png" descr="cifar-10.png">
            <a:extLst>
              <a:ext uri="{FF2B5EF4-FFF2-40B4-BE49-F238E27FC236}">
                <a16:creationId xmlns:a16="http://schemas.microsoft.com/office/drawing/2014/main" id="{C67E1EC9-626A-4948-BF4A-A06FDC1F8391}"/>
              </a:ext>
            </a:extLst>
          </p:cNvPr>
          <p:cNvPicPr>
            <a:picLocks noChangeAspect="1"/>
          </p:cNvPicPr>
          <p:nvPr/>
        </p:nvPicPr>
        <p:blipFill>
          <a:blip r:embed="rId5"/>
          <a:stretch>
            <a:fillRect/>
          </a:stretch>
        </p:blipFill>
        <p:spPr>
          <a:xfrm>
            <a:off x="7179145" y="5328502"/>
            <a:ext cx="1179332" cy="1189078"/>
          </a:xfrm>
          <a:prstGeom prst="rect">
            <a:avLst/>
          </a:prstGeom>
          <a:ln w="12700" cap="flat">
            <a:noFill/>
            <a:miter lim="400000"/>
          </a:ln>
          <a:effectLst/>
        </p:spPr>
      </p:pic>
      <p:sp>
        <p:nvSpPr>
          <p:cNvPr id="464" name="Images">
            <a:extLst>
              <a:ext uri="{FF2B5EF4-FFF2-40B4-BE49-F238E27FC236}">
                <a16:creationId xmlns:a16="http://schemas.microsoft.com/office/drawing/2014/main" id="{61AEF03B-5F4D-1F47-9330-FCA2E4A1552E}"/>
              </a:ext>
            </a:extLst>
          </p:cNvPr>
          <p:cNvSpPr txBox="1"/>
          <p:nvPr/>
        </p:nvSpPr>
        <p:spPr>
          <a:xfrm>
            <a:off x="6046750" y="6961091"/>
            <a:ext cx="3444123"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ru-RU" sz="3200" baseline="0" dirty="0">
                <a:solidFill>
                  <a:schemeClr val="bg1"/>
                </a:solidFill>
              </a:rPr>
              <a:t>Изображения</a:t>
            </a:r>
            <a:endParaRPr lang="en-US" sz="3200" baseline="0" dirty="0">
              <a:solidFill>
                <a:schemeClr val="bg1"/>
              </a:solidFill>
            </a:endParaRPr>
          </a:p>
        </p:txBody>
      </p:sp>
      <p:cxnSp>
        <p:nvCxnSpPr>
          <p:cNvPr id="175" name="Прямая со стрелкой 174">
            <a:extLst>
              <a:ext uri="{FF2B5EF4-FFF2-40B4-BE49-F238E27FC236}">
                <a16:creationId xmlns:a16="http://schemas.microsoft.com/office/drawing/2014/main" id="{56C57A3F-0DA2-794F-98E9-E9F3582ADA0C}"/>
              </a:ext>
            </a:extLst>
          </p:cNvPr>
          <p:cNvCxnSpPr>
            <a:cxnSpLocks/>
          </p:cNvCxnSpPr>
          <p:nvPr/>
        </p:nvCxnSpPr>
        <p:spPr>
          <a:xfrm>
            <a:off x="17844923" y="8591550"/>
            <a:ext cx="0" cy="733425"/>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0" name="Прямая со стрелкой 179">
            <a:extLst>
              <a:ext uri="{FF2B5EF4-FFF2-40B4-BE49-F238E27FC236}">
                <a16:creationId xmlns:a16="http://schemas.microsoft.com/office/drawing/2014/main" id="{86C60944-84F3-8C48-8B13-8BC8207F4EF7}"/>
              </a:ext>
            </a:extLst>
          </p:cNvPr>
          <p:cNvCxnSpPr>
            <a:cxnSpLocks/>
          </p:cNvCxnSpPr>
          <p:nvPr/>
        </p:nvCxnSpPr>
        <p:spPr>
          <a:xfrm>
            <a:off x="6506353" y="8591550"/>
            <a:ext cx="0" cy="733425"/>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nvGrpSpPr>
          <p:cNvPr id="29" name="Группа 28">
            <a:extLst>
              <a:ext uri="{FF2B5EF4-FFF2-40B4-BE49-F238E27FC236}">
                <a16:creationId xmlns:a16="http://schemas.microsoft.com/office/drawing/2014/main" id="{C0E8BE74-F758-3D48-B796-B2E3D9094575}"/>
              </a:ext>
            </a:extLst>
          </p:cNvPr>
          <p:cNvGrpSpPr/>
          <p:nvPr/>
        </p:nvGrpSpPr>
        <p:grpSpPr>
          <a:xfrm>
            <a:off x="6499597" y="1396040"/>
            <a:ext cx="11383219" cy="975685"/>
            <a:chOff x="6499597" y="1396040"/>
            <a:chExt cx="11383219" cy="975685"/>
          </a:xfrm>
        </p:grpSpPr>
        <p:grpSp>
          <p:nvGrpSpPr>
            <p:cNvPr id="28" name="Группа 27">
              <a:extLst>
                <a:ext uri="{FF2B5EF4-FFF2-40B4-BE49-F238E27FC236}">
                  <a16:creationId xmlns:a16="http://schemas.microsoft.com/office/drawing/2014/main" id="{2D239646-656E-9C4E-8DDF-108AC94375F0}"/>
                </a:ext>
              </a:extLst>
            </p:cNvPr>
            <p:cNvGrpSpPr/>
            <p:nvPr/>
          </p:nvGrpSpPr>
          <p:grpSpPr>
            <a:xfrm>
              <a:off x="15487717" y="1398396"/>
              <a:ext cx="2395099" cy="973329"/>
              <a:chOff x="15487717" y="1398396"/>
              <a:chExt cx="2395099" cy="973329"/>
            </a:xfrm>
          </p:grpSpPr>
          <p:cxnSp>
            <p:nvCxnSpPr>
              <p:cNvPr id="181" name="Прямая со стрелкой 180">
                <a:extLst>
                  <a:ext uri="{FF2B5EF4-FFF2-40B4-BE49-F238E27FC236}">
                    <a16:creationId xmlns:a16="http://schemas.microsoft.com/office/drawing/2014/main" id="{5FD4E64A-A82A-CE40-93BE-28E039B70032}"/>
                  </a:ext>
                </a:extLst>
              </p:cNvPr>
              <p:cNvCxnSpPr>
                <a:cxnSpLocks/>
              </p:cNvCxnSpPr>
              <p:nvPr/>
            </p:nvCxnSpPr>
            <p:spPr>
              <a:xfrm>
                <a:off x="17882816" y="1398396"/>
                <a:ext cx="0" cy="973329"/>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2" name="Прямая со стрелкой 181">
                <a:extLst>
                  <a:ext uri="{FF2B5EF4-FFF2-40B4-BE49-F238E27FC236}">
                    <a16:creationId xmlns:a16="http://schemas.microsoft.com/office/drawing/2014/main" id="{EF751310-87FB-2F4E-A565-BC3A89184611}"/>
                  </a:ext>
                </a:extLst>
              </p:cNvPr>
              <p:cNvCxnSpPr>
                <a:cxnSpLocks/>
              </p:cNvCxnSpPr>
              <p:nvPr/>
            </p:nvCxnSpPr>
            <p:spPr>
              <a:xfrm>
                <a:off x="15487717" y="1398396"/>
                <a:ext cx="239316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187" name="Группа 186">
              <a:extLst>
                <a:ext uri="{FF2B5EF4-FFF2-40B4-BE49-F238E27FC236}">
                  <a16:creationId xmlns:a16="http://schemas.microsoft.com/office/drawing/2014/main" id="{BBD5E823-AF87-3F41-8C64-FA73E53C610A}"/>
                </a:ext>
              </a:extLst>
            </p:cNvPr>
            <p:cNvGrpSpPr/>
            <p:nvPr/>
          </p:nvGrpSpPr>
          <p:grpSpPr>
            <a:xfrm flipH="1">
              <a:off x="6499597" y="1396040"/>
              <a:ext cx="2395099" cy="973329"/>
              <a:chOff x="15487717" y="1398396"/>
              <a:chExt cx="2395099" cy="973329"/>
            </a:xfrm>
          </p:grpSpPr>
          <p:cxnSp>
            <p:nvCxnSpPr>
              <p:cNvPr id="188" name="Прямая со стрелкой 187">
                <a:extLst>
                  <a:ext uri="{FF2B5EF4-FFF2-40B4-BE49-F238E27FC236}">
                    <a16:creationId xmlns:a16="http://schemas.microsoft.com/office/drawing/2014/main" id="{850F2B86-6030-604F-98C1-44F2BC81E435}"/>
                  </a:ext>
                </a:extLst>
              </p:cNvPr>
              <p:cNvCxnSpPr>
                <a:cxnSpLocks/>
              </p:cNvCxnSpPr>
              <p:nvPr/>
            </p:nvCxnSpPr>
            <p:spPr>
              <a:xfrm>
                <a:off x="17882816" y="1398396"/>
                <a:ext cx="0" cy="973329"/>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9" name="Прямая со стрелкой 188">
                <a:extLst>
                  <a:ext uri="{FF2B5EF4-FFF2-40B4-BE49-F238E27FC236}">
                    <a16:creationId xmlns:a16="http://schemas.microsoft.com/office/drawing/2014/main" id="{6044CB6C-2D68-7C4D-91AF-12219F27C3F9}"/>
                  </a:ext>
                </a:extLst>
              </p:cNvPr>
              <p:cNvCxnSpPr>
                <a:cxnSpLocks/>
              </p:cNvCxnSpPr>
              <p:nvPr/>
            </p:nvCxnSpPr>
            <p:spPr>
              <a:xfrm>
                <a:off x="15487717" y="1398396"/>
                <a:ext cx="239316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636565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Зачем предсказывать неопределенность?</a:t>
            </a:r>
          </a:p>
        </p:txBody>
      </p:sp>
      <p:grpSp>
        <p:nvGrpSpPr>
          <p:cNvPr id="8" name="Группа 31">
            <a:extLst>
              <a:ext uri="{FF2B5EF4-FFF2-40B4-BE49-F238E27FC236}">
                <a16:creationId xmlns:a16="http://schemas.microsoft.com/office/drawing/2014/main" id="{E0A870A2-78F5-054D-B4A1-DC35113EC47B}"/>
              </a:ext>
            </a:extLst>
          </p:cNvPr>
          <p:cNvGrpSpPr/>
          <p:nvPr/>
        </p:nvGrpSpPr>
        <p:grpSpPr>
          <a:xfrm>
            <a:off x="3456156" y="8452548"/>
            <a:ext cx="5359276" cy="3298464"/>
            <a:chOff x="9577433" y="3552303"/>
            <a:chExt cx="5359276" cy="3298464"/>
          </a:xfrm>
        </p:grpSpPr>
        <p:sp>
          <p:nvSpPr>
            <p:cNvPr id="9" name="TextBox 8">
              <a:extLst>
                <a:ext uri="{FF2B5EF4-FFF2-40B4-BE49-F238E27FC236}">
                  <a16:creationId xmlns:a16="http://schemas.microsoft.com/office/drawing/2014/main" id="{C50C57FC-A55F-D445-8D01-5D94BAE0B560}"/>
                </a:ext>
              </a:extLst>
            </p:cNvPr>
            <p:cNvSpPr txBox="1"/>
            <p:nvPr/>
          </p:nvSpPr>
          <p:spPr>
            <a:xfrm>
              <a:off x="9577433" y="6019770"/>
              <a:ext cx="5359276" cy="830997"/>
            </a:xfrm>
            <a:prstGeom prst="rect">
              <a:avLst/>
            </a:prstGeom>
            <a:noFill/>
          </p:spPr>
          <p:txBody>
            <a:bodyPr wrap="square" rtlCol="0">
              <a:spAutoFit/>
            </a:bodyPr>
            <a:lstStyle/>
            <a:p>
              <a:pPr algn="ctr" defTabSz="914400">
                <a:defRPr/>
              </a:pPr>
              <a:r>
                <a:rPr lang="ru-RU" sz="4800" dirty="0">
                  <a:solidFill>
                    <a:schemeClr val="bg1"/>
                  </a:solidFill>
                </a:rPr>
                <a:t>Промышленность</a:t>
              </a:r>
            </a:p>
          </p:txBody>
        </p:sp>
        <p:pic>
          <p:nvPicPr>
            <p:cNvPr id="10" name="Рисунок 4">
              <a:extLst>
                <a:ext uri="{FF2B5EF4-FFF2-40B4-BE49-F238E27FC236}">
                  <a16:creationId xmlns:a16="http://schemas.microsoft.com/office/drawing/2014/main" id="{0D7AE27C-1FDF-C84F-9DAE-3B6C88957850}"/>
                </a:ext>
              </a:extLst>
            </p:cNvPr>
            <p:cNvPicPr>
              <a:picLocks noChangeAspect="1"/>
            </p:cNvPicPr>
            <p:nvPr/>
          </p:nvPicPr>
          <p:blipFill>
            <a:blip r:embed="rId3"/>
            <a:stretch>
              <a:fillRect/>
            </a:stretch>
          </p:blipFill>
          <p:spPr>
            <a:xfrm>
              <a:off x="10707320" y="3552303"/>
              <a:ext cx="3099502" cy="2198792"/>
            </a:xfrm>
            <a:prstGeom prst="rect">
              <a:avLst/>
            </a:prstGeom>
          </p:spPr>
        </p:pic>
      </p:grpSp>
      <p:grpSp>
        <p:nvGrpSpPr>
          <p:cNvPr id="11" name="Группа 32">
            <a:extLst>
              <a:ext uri="{FF2B5EF4-FFF2-40B4-BE49-F238E27FC236}">
                <a16:creationId xmlns:a16="http://schemas.microsoft.com/office/drawing/2014/main" id="{0F9E6917-DEA8-3949-85F3-EF7E25EAB7FC}"/>
              </a:ext>
            </a:extLst>
          </p:cNvPr>
          <p:cNvGrpSpPr/>
          <p:nvPr/>
        </p:nvGrpSpPr>
        <p:grpSpPr>
          <a:xfrm>
            <a:off x="14004498" y="7917472"/>
            <a:ext cx="3515356" cy="4099949"/>
            <a:chOff x="16480521" y="3489481"/>
            <a:chExt cx="3515356" cy="4099949"/>
          </a:xfrm>
        </p:grpSpPr>
        <p:sp>
          <p:nvSpPr>
            <p:cNvPr id="12" name="TextBox 11">
              <a:extLst>
                <a:ext uri="{FF2B5EF4-FFF2-40B4-BE49-F238E27FC236}">
                  <a16:creationId xmlns:a16="http://schemas.microsoft.com/office/drawing/2014/main" id="{2B4936C3-3FD4-1248-8D8B-5A78C550760D}"/>
                </a:ext>
              </a:extLst>
            </p:cNvPr>
            <p:cNvSpPr txBox="1"/>
            <p:nvPr/>
          </p:nvSpPr>
          <p:spPr>
            <a:xfrm>
              <a:off x="16480521" y="6019770"/>
              <a:ext cx="3515356" cy="1569660"/>
            </a:xfrm>
            <a:prstGeom prst="rect">
              <a:avLst/>
            </a:prstGeom>
            <a:noFill/>
          </p:spPr>
          <p:txBody>
            <a:bodyPr wrap="square" rtlCol="0">
              <a:spAutoFit/>
            </a:bodyPr>
            <a:lstStyle/>
            <a:p>
              <a:pPr algn="ctr" defTabSz="914400">
                <a:defRPr/>
              </a:pPr>
              <a:r>
                <a:rPr lang="ru-RU" sz="4800" dirty="0">
                  <a:solidFill>
                    <a:schemeClr val="bg1"/>
                  </a:solidFill>
                </a:rPr>
                <a:t>Финансы и кредиты</a:t>
              </a:r>
            </a:p>
          </p:txBody>
        </p:sp>
        <p:pic>
          <p:nvPicPr>
            <p:cNvPr id="13" name="Рисунок 8">
              <a:extLst>
                <a:ext uri="{FF2B5EF4-FFF2-40B4-BE49-F238E27FC236}">
                  <a16:creationId xmlns:a16="http://schemas.microsoft.com/office/drawing/2014/main" id="{276CEF79-0B0E-EA47-B27F-BBDDADA8A6B1}"/>
                </a:ext>
              </a:extLst>
            </p:cNvPr>
            <p:cNvPicPr>
              <a:picLocks noChangeAspect="1"/>
            </p:cNvPicPr>
            <p:nvPr/>
          </p:nvPicPr>
          <p:blipFill>
            <a:blip r:embed="rId4"/>
            <a:stretch>
              <a:fillRect/>
            </a:stretch>
          </p:blipFill>
          <p:spPr>
            <a:xfrm>
              <a:off x="16888065" y="3489481"/>
              <a:ext cx="2723409" cy="2261614"/>
            </a:xfrm>
            <a:prstGeom prst="rect">
              <a:avLst/>
            </a:prstGeom>
          </p:spPr>
        </p:pic>
      </p:grpSp>
      <p:grpSp>
        <p:nvGrpSpPr>
          <p:cNvPr id="14" name="Группа 30">
            <a:extLst>
              <a:ext uri="{FF2B5EF4-FFF2-40B4-BE49-F238E27FC236}">
                <a16:creationId xmlns:a16="http://schemas.microsoft.com/office/drawing/2014/main" id="{66AAD983-FE02-D74A-814B-4A56B45C3B2D}"/>
              </a:ext>
            </a:extLst>
          </p:cNvPr>
          <p:cNvGrpSpPr/>
          <p:nvPr/>
        </p:nvGrpSpPr>
        <p:grpSpPr>
          <a:xfrm>
            <a:off x="4473001" y="3444125"/>
            <a:ext cx="3515356" cy="3383291"/>
            <a:chOff x="3936288" y="3467476"/>
            <a:chExt cx="3515356" cy="3383291"/>
          </a:xfrm>
        </p:grpSpPr>
        <p:sp>
          <p:nvSpPr>
            <p:cNvPr id="15" name="TextBox 14">
              <a:extLst>
                <a:ext uri="{FF2B5EF4-FFF2-40B4-BE49-F238E27FC236}">
                  <a16:creationId xmlns:a16="http://schemas.microsoft.com/office/drawing/2014/main" id="{A70C4248-CBB5-D945-95B2-23781E1C0C04}"/>
                </a:ext>
              </a:extLst>
            </p:cNvPr>
            <p:cNvSpPr txBox="1"/>
            <p:nvPr/>
          </p:nvSpPr>
          <p:spPr>
            <a:xfrm>
              <a:off x="3936288" y="6019770"/>
              <a:ext cx="3515356" cy="830997"/>
            </a:xfrm>
            <a:prstGeom prst="rect">
              <a:avLst/>
            </a:prstGeom>
            <a:noFill/>
          </p:spPr>
          <p:txBody>
            <a:bodyPr wrap="square" rtlCol="0">
              <a:spAutoFit/>
            </a:bodyPr>
            <a:lstStyle/>
            <a:p>
              <a:pPr lvl="0" algn="ctr" defTabSz="914400">
                <a:defRPr/>
              </a:pPr>
              <a:r>
                <a:rPr lang="ru-RU" sz="4800" dirty="0">
                  <a:solidFill>
                    <a:schemeClr val="bg1"/>
                  </a:solidFill>
                </a:rPr>
                <a:t>Медицина</a:t>
              </a:r>
            </a:p>
          </p:txBody>
        </p:sp>
        <p:pic>
          <p:nvPicPr>
            <p:cNvPr id="16" name="Рисунок 25">
              <a:extLst>
                <a:ext uri="{FF2B5EF4-FFF2-40B4-BE49-F238E27FC236}">
                  <a16:creationId xmlns:a16="http://schemas.microsoft.com/office/drawing/2014/main" id="{9E980433-FE96-004B-87A4-7511CFC76708}"/>
                </a:ext>
              </a:extLst>
            </p:cNvPr>
            <p:cNvPicPr>
              <a:picLocks noChangeAspect="1"/>
            </p:cNvPicPr>
            <p:nvPr/>
          </p:nvPicPr>
          <p:blipFill>
            <a:blip r:embed="rId5"/>
            <a:stretch>
              <a:fillRect/>
            </a:stretch>
          </p:blipFill>
          <p:spPr>
            <a:xfrm>
              <a:off x="4264909" y="3467476"/>
              <a:ext cx="2858115" cy="2283619"/>
            </a:xfrm>
            <a:prstGeom prst="rect">
              <a:avLst/>
            </a:prstGeom>
          </p:spPr>
        </p:pic>
      </p:grpSp>
      <p:grpSp>
        <p:nvGrpSpPr>
          <p:cNvPr id="17" name="Группа 33">
            <a:extLst>
              <a:ext uri="{FF2B5EF4-FFF2-40B4-BE49-F238E27FC236}">
                <a16:creationId xmlns:a16="http://schemas.microsoft.com/office/drawing/2014/main" id="{D8E30B5F-52AC-0B44-BE4C-A634CA0108AC}"/>
              </a:ext>
            </a:extLst>
          </p:cNvPr>
          <p:cNvGrpSpPr/>
          <p:nvPr/>
        </p:nvGrpSpPr>
        <p:grpSpPr>
          <a:xfrm>
            <a:off x="12943297" y="3444125"/>
            <a:ext cx="5637758" cy="4152538"/>
            <a:chOff x="12659048" y="8002800"/>
            <a:chExt cx="5637758" cy="4152538"/>
          </a:xfrm>
        </p:grpSpPr>
        <p:sp>
          <p:nvSpPr>
            <p:cNvPr id="18" name="TextBox 17">
              <a:extLst>
                <a:ext uri="{FF2B5EF4-FFF2-40B4-BE49-F238E27FC236}">
                  <a16:creationId xmlns:a16="http://schemas.microsoft.com/office/drawing/2014/main" id="{1CF8FF08-4AD2-184A-8E60-D6F54EED3FD8}"/>
                </a:ext>
              </a:extLst>
            </p:cNvPr>
            <p:cNvSpPr txBox="1"/>
            <p:nvPr/>
          </p:nvSpPr>
          <p:spPr>
            <a:xfrm>
              <a:off x="12659048" y="10585678"/>
              <a:ext cx="5637758" cy="1569660"/>
            </a:xfrm>
            <a:prstGeom prst="rect">
              <a:avLst/>
            </a:prstGeom>
            <a:noFill/>
          </p:spPr>
          <p:txBody>
            <a:bodyPr wrap="square" rtlCol="0">
              <a:spAutoFit/>
            </a:bodyPr>
            <a:lstStyle/>
            <a:p>
              <a:pPr algn="ctr" defTabSz="914400">
                <a:defRPr/>
              </a:pPr>
              <a:r>
                <a:rPr lang="ru-RU" sz="4800" dirty="0">
                  <a:solidFill>
                    <a:schemeClr val="bg1"/>
                  </a:solidFill>
                </a:rPr>
                <a:t>Предсказания спроса</a:t>
              </a:r>
            </a:p>
          </p:txBody>
        </p:sp>
        <p:pic>
          <p:nvPicPr>
            <p:cNvPr id="19" name="Рисунок 26">
              <a:extLst>
                <a:ext uri="{FF2B5EF4-FFF2-40B4-BE49-F238E27FC236}">
                  <a16:creationId xmlns:a16="http://schemas.microsoft.com/office/drawing/2014/main" id="{C9C0C413-7E49-6047-956A-84271627F664}"/>
                </a:ext>
              </a:extLst>
            </p:cNvPr>
            <p:cNvPicPr>
              <a:picLocks noChangeAspect="1"/>
            </p:cNvPicPr>
            <p:nvPr/>
          </p:nvPicPr>
          <p:blipFill>
            <a:blip r:embed="rId6"/>
            <a:stretch>
              <a:fillRect/>
            </a:stretch>
          </p:blipFill>
          <p:spPr>
            <a:xfrm>
              <a:off x="14093016" y="8002800"/>
              <a:ext cx="2769822" cy="2122331"/>
            </a:xfrm>
            <a:prstGeom prst="rect">
              <a:avLst/>
            </a:prstGeom>
          </p:spPr>
        </p:pic>
      </p:grpSp>
    </p:spTree>
    <p:extLst>
      <p:ext uri="{BB962C8B-B14F-4D97-AF65-F5344CB8AC3E}">
        <p14:creationId xmlns:p14="http://schemas.microsoft.com/office/powerpoint/2010/main" val="249058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Неопределенность в данных</a:t>
            </a:r>
          </a:p>
        </p:txBody>
      </p:sp>
      <p:sp>
        <p:nvSpPr>
          <p:cNvPr id="3" name="TextBox 2">
            <a:extLst>
              <a:ext uri="{FF2B5EF4-FFF2-40B4-BE49-F238E27FC236}">
                <a16:creationId xmlns:a16="http://schemas.microsoft.com/office/drawing/2014/main" id="{15499DAF-91F3-424E-89B9-BC4619D12047}"/>
              </a:ext>
            </a:extLst>
          </p:cNvPr>
          <p:cNvSpPr txBox="1"/>
          <p:nvPr/>
        </p:nvSpPr>
        <p:spPr>
          <a:xfrm>
            <a:off x="1587600" y="2782957"/>
            <a:ext cx="20218852" cy="7692886"/>
          </a:xfrm>
          <a:prstGeom prst="rect">
            <a:avLst/>
          </a:prstGeom>
          <a:noFill/>
        </p:spPr>
        <p:txBody>
          <a:bodyPr wrap="square" lIns="0" tIns="0" rIns="0" bIns="0" rtlCol="0">
            <a:noAutofit/>
          </a:bodyPr>
          <a:lstStyle/>
          <a:p>
            <a:pPr algn="l"/>
            <a:r>
              <a:rPr lang="ru-RU" dirty="0">
                <a:solidFill>
                  <a:schemeClr val="bg1"/>
                </a:solidFill>
              </a:rPr>
              <a:t>Для классификации – энтропия предсказания</a:t>
            </a:r>
            <a:endParaRPr lang="en-US" dirty="0">
              <a:solidFill>
                <a:schemeClr val="bg1"/>
              </a:solidFill>
            </a:endParaRPr>
          </a:p>
          <a:p>
            <a:pPr algn="l"/>
            <a:endParaRPr lang="en-US" dirty="0">
              <a:solidFill>
                <a:schemeClr val="bg1"/>
              </a:solidFill>
            </a:endParaRPr>
          </a:p>
          <a:p>
            <a:pPr algn="l"/>
            <a:endParaRPr lang="en-US" dirty="0">
              <a:solidFill>
                <a:schemeClr val="bg1"/>
              </a:solidFill>
            </a:endParaRPr>
          </a:p>
          <a:p>
            <a:pPr algn="l"/>
            <a:r>
              <a:rPr lang="ru-RU" dirty="0">
                <a:solidFill>
                  <a:schemeClr val="bg1"/>
                </a:solidFill>
              </a:rPr>
              <a:t>Для регрессии – можно оценить при помощи подхода </a:t>
            </a:r>
            <a:r>
              <a:rPr lang="en-US" dirty="0">
                <a:solidFill>
                  <a:schemeClr val="bg1"/>
                </a:solidFill>
              </a:rPr>
              <a:t>Natural Gradient Boosting (</a:t>
            </a:r>
            <a:r>
              <a:rPr lang="en-US" dirty="0" err="1">
                <a:solidFill>
                  <a:schemeClr val="bg1"/>
                </a:solidFill>
              </a:rPr>
              <a:t>NGBoost</a:t>
            </a:r>
            <a:r>
              <a:rPr lang="en-US" dirty="0">
                <a:solidFill>
                  <a:schemeClr val="bg1"/>
                </a:solidFill>
              </a:rPr>
              <a:t>)</a:t>
            </a:r>
          </a:p>
          <a:p>
            <a:pPr algn="l"/>
            <a:r>
              <a:rPr lang="ru-RU" dirty="0">
                <a:solidFill>
                  <a:schemeClr val="bg1"/>
                </a:solidFill>
              </a:rPr>
              <a:t>В </a:t>
            </a:r>
            <a:r>
              <a:rPr lang="en-US" dirty="0">
                <a:solidFill>
                  <a:schemeClr val="bg1"/>
                </a:solidFill>
              </a:rPr>
              <a:t>CatBoost </a:t>
            </a:r>
            <a:r>
              <a:rPr lang="ru-RU" dirty="0">
                <a:solidFill>
                  <a:schemeClr val="bg1"/>
                </a:solidFill>
              </a:rPr>
              <a:t>этот </a:t>
            </a:r>
            <a:r>
              <a:rPr lang="ru-RU" dirty="0" err="1">
                <a:solidFill>
                  <a:schemeClr val="bg1"/>
                </a:solidFill>
              </a:rPr>
              <a:t>лосс</a:t>
            </a:r>
            <a:r>
              <a:rPr lang="ru-RU" dirty="0">
                <a:solidFill>
                  <a:schemeClr val="bg1"/>
                </a:solidFill>
              </a:rPr>
              <a:t> называется</a:t>
            </a:r>
            <a:r>
              <a:rPr lang="en-US" dirty="0">
                <a:solidFill>
                  <a:schemeClr val="bg1"/>
                </a:solidFill>
              </a:rPr>
              <a:t> </a:t>
            </a:r>
            <a:r>
              <a:rPr lang="en-US" dirty="0" err="1">
                <a:solidFill>
                  <a:schemeClr val="bg1"/>
                </a:solidFill>
              </a:rPr>
              <a:t>RMSEWithUncertainty</a:t>
            </a:r>
            <a:endParaRPr lang="en-US" dirty="0">
              <a:solidFill>
                <a:schemeClr val="bg1"/>
              </a:solidFill>
            </a:endParaRPr>
          </a:p>
          <a:p>
            <a:pPr algn="l"/>
            <a:endParaRPr lang="en-US" dirty="0">
              <a:solidFill>
                <a:schemeClr val="bg1"/>
              </a:solidFill>
            </a:endParaRPr>
          </a:p>
          <a:p>
            <a:pPr algn="l"/>
            <a:endParaRPr lang="ru-RU" dirty="0">
              <a:solidFill>
                <a:schemeClr val="bg1"/>
              </a:solidFill>
            </a:endParaRPr>
          </a:p>
          <a:p>
            <a:pPr algn="l"/>
            <a:endParaRPr lang="en-RU" dirty="0" err="1">
              <a:solidFill>
                <a:schemeClr val="bg1"/>
              </a:solidFill>
            </a:endParaRPr>
          </a:p>
        </p:txBody>
      </p:sp>
      <p:pic>
        <p:nvPicPr>
          <p:cNvPr id="4" name="Picture 3">
            <a:extLst>
              <a:ext uri="{FF2B5EF4-FFF2-40B4-BE49-F238E27FC236}">
                <a16:creationId xmlns:a16="http://schemas.microsoft.com/office/drawing/2014/main" id="{DF114546-08E6-5F4F-A4E2-E9D6B809CBCB}"/>
              </a:ext>
            </a:extLst>
          </p:cNvPr>
          <p:cNvPicPr>
            <a:picLocks noChangeAspect="1"/>
          </p:cNvPicPr>
          <p:nvPr/>
        </p:nvPicPr>
        <p:blipFill>
          <a:blip r:embed="rId3"/>
          <a:stretch>
            <a:fillRect/>
          </a:stretch>
        </p:blipFill>
        <p:spPr>
          <a:xfrm>
            <a:off x="11697026" y="2782957"/>
            <a:ext cx="6616700" cy="736600"/>
          </a:xfrm>
          <a:prstGeom prst="rect">
            <a:avLst/>
          </a:prstGeom>
        </p:spPr>
      </p:pic>
      <p:pic>
        <p:nvPicPr>
          <p:cNvPr id="6" name="Picture 5">
            <a:extLst>
              <a:ext uri="{FF2B5EF4-FFF2-40B4-BE49-F238E27FC236}">
                <a16:creationId xmlns:a16="http://schemas.microsoft.com/office/drawing/2014/main" id="{2D6284BE-92D2-A344-BF61-1F5966E3E054}"/>
              </a:ext>
            </a:extLst>
          </p:cNvPr>
          <p:cNvPicPr>
            <a:picLocks noChangeAspect="1"/>
          </p:cNvPicPr>
          <p:nvPr/>
        </p:nvPicPr>
        <p:blipFill rotWithShape="1">
          <a:blip r:embed="rId4">
            <a:extLst>
              <a:ext uri="{28A0092B-C50C-407E-A947-70E740481C1C}">
                <a14:useLocalDpi xmlns:a14="http://schemas.microsoft.com/office/drawing/2010/main" val="0"/>
              </a:ext>
            </a:extLst>
          </a:blip>
          <a:srcRect t="19179"/>
          <a:stretch/>
        </p:blipFill>
        <p:spPr>
          <a:xfrm>
            <a:off x="1616087" y="6430618"/>
            <a:ext cx="20378898" cy="2779371"/>
          </a:xfrm>
          <a:prstGeom prst="rect">
            <a:avLst/>
          </a:prstGeom>
        </p:spPr>
      </p:pic>
    </p:spTree>
    <p:extLst>
      <p:ext uri="{BB962C8B-B14F-4D97-AF65-F5344CB8AC3E}">
        <p14:creationId xmlns:p14="http://schemas.microsoft.com/office/powerpoint/2010/main" val="2562217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Неопределенность в данных</a:t>
            </a:r>
          </a:p>
        </p:txBody>
      </p:sp>
      <p:pic>
        <p:nvPicPr>
          <p:cNvPr id="3074" name="Picture 2">
            <a:extLst>
              <a:ext uri="{FF2B5EF4-FFF2-40B4-BE49-F238E27FC236}">
                <a16:creationId xmlns:a16="http://schemas.microsoft.com/office/drawing/2014/main" id="{0F8CE647-9D05-C046-8F2E-6FFA31F43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667" y="2323359"/>
            <a:ext cx="18667078" cy="1045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632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Неопределенность в знаниях: ансамбли</a:t>
            </a:r>
          </a:p>
        </p:txBody>
      </p:sp>
      <p:grpSp>
        <p:nvGrpSpPr>
          <p:cNvPr id="5" name="Group">
            <a:extLst>
              <a:ext uri="{FF2B5EF4-FFF2-40B4-BE49-F238E27FC236}">
                <a16:creationId xmlns:a16="http://schemas.microsoft.com/office/drawing/2014/main" id="{F7537AFB-EB3D-E94F-B530-165E0DC36E3A}"/>
              </a:ext>
            </a:extLst>
          </p:cNvPr>
          <p:cNvGrpSpPr/>
          <p:nvPr/>
        </p:nvGrpSpPr>
        <p:grpSpPr>
          <a:xfrm>
            <a:off x="4540084" y="2842600"/>
            <a:ext cx="4558186" cy="1041061"/>
            <a:chOff x="-1" y="-1"/>
            <a:chExt cx="4558480" cy="1041126"/>
          </a:xfrm>
        </p:grpSpPr>
        <p:sp>
          <p:nvSpPr>
            <p:cNvPr id="6" name="TextBox 132">
              <a:extLst>
                <a:ext uri="{FF2B5EF4-FFF2-40B4-BE49-F238E27FC236}">
                  <a16:creationId xmlns:a16="http://schemas.microsoft.com/office/drawing/2014/main" id="{298E0B7E-C1BF-EC41-B6C0-3129E6387C21}"/>
                </a:ext>
              </a:extLst>
            </p:cNvPr>
            <p:cNvSpPr txBox="1"/>
            <p:nvPr/>
          </p:nvSpPr>
          <p:spPr>
            <a:xfrm>
              <a:off x="2343776" y="261463"/>
              <a:ext cx="4964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8000"/>
              </a:lvl1pPr>
            </a:lstStyle>
            <a:p>
              <a:r>
                <a:rPr sz="7999" dirty="0">
                  <a:solidFill>
                    <a:schemeClr val="bg1"/>
                  </a:solidFill>
                </a:rPr>
                <a:t>…</a:t>
              </a:r>
            </a:p>
          </p:txBody>
        </p:sp>
        <p:sp>
          <p:nvSpPr>
            <p:cNvPr id="7" name="TextBox 191">
              <a:extLst>
                <a:ext uri="{FF2B5EF4-FFF2-40B4-BE49-F238E27FC236}">
                  <a16:creationId xmlns:a16="http://schemas.microsoft.com/office/drawing/2014/main" id="{A32E0113-ED15-0047-B198-B8214A86B132}"/>
                </a:ext>
              </a:extLst>
            </p:cNvPr>
            <p:cNvSpPr txBox="1"/>
            <p:nvPr/>
          </p:nvSpPr>
          <p:spPr>
            <a:xfrm>
              <a:off x="1038199"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8" name="Группа 192">
              <a:extLst>
                <a:ext uri="{FF2B5EF4-FFF2-40B4-BE49-F238E27FC236}">
                  <a16:creationId xmlns:a16="http://schemas.microsoft.com/office/drawing/2014/main" id="{206F33B9-6756-6A47-87FB-71455BA716AA}"/>
                </a:ext>
              </a:extLst>
            </p:cNvPr>
            <p:cNvGrpSpPr/>
            <p:nvPr/>
          </p:nvGrpSpPr>
          <p:grpSpPr>
            <a:xfrm>
              <a:off x="1236483" y="-1"/>
              <a:ext cx="1200295" cy="1041126"/>
              <a:chOff x="0" y="0"/>
              <a:chExt cx="1200294" cy="1041124"/>
            </a:xfrm>
          </p:grpSpPr>
          <p:sp>
            <p:nvSpPr>
              <p:cNvPr id="35" name="Прямая соединительная линия 193">
                <a:extLst>
                  <a:ext uri="{FF2B5EF4-FFF2-40B4-BE49-F238E27FC236}">
                    <a16:creationId xmlns:a16="http://schemas.microsoft.com/office/drawing/2014/main" id="{D74B1ACA-2DCA-CA42-B332-40AADB97DBE8}"/>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6" name="Прямая соединительная линия 194">
                <a:extLst>
                  <a:ext uri="{FF2B5EF4-FFF2-40B4-BE49-F238E27FC236}">
                    <a16:creationId xmlns:a16="http://schemas.microsoft.com/office/drawing/2014/main" id="{9DFF1A5C-7C46-6D43-A961-FE814406848C}"/>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7" name="Прямая соединительная линия 195">
                <a:extLst>
                  <a:ext uri="{FF2B5EF4-FFF2-40B4-BE49-F238E27FC236}">
                    <a16:creationId xmlns:a16="http://schemas.microsoft.com/office/drawing/2014/main" id="{8CE2E532-ED0A-BB45-A52D-EE4FD6EB8482}"/>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8" name="Прямая соединительная линия 196">
                <a:extLst>
                  <a:ext uri="{FF2B5EF4-FFF2-40B4-BE49-F238E27FC236}">
                    <a16:creationId xmlns:a16="http://schemas.microsoft.com/office/drawing/2014/main" id="{B9635FAC-587E-7E4A-8C7B-44F861872833}"/>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 name="Прямая соединительная линия 197">
                <a:extLst>
                  <a:ext uri="{FF2B5EF4-FFF2-40B4-BE49-F238E27FC236}">
                    <a16:creationId xmlns:a16="http://schemas.microsoft.com/office/drawing/2014/main" id="{91DC7916-2E68-FC46-A948-5349C3F1A5D2}"/>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 name="Прямая соединительная линия 198">
                <a:extLst>
                  <a:ext uri="{FF2B5EF4-FFF2-40B4-BE49-F238E27FC236}">
                    <a16:creationId xmlns:a16="http://schemas.microsoft.com/office/drawing/2014/main" id="{E36B19B7-7014-3A4F-AFC0-06B73F928018}"/>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 name="Овал 199">
                <a:extLst>
                  <a:ext uri="{FF2B5EF4-FFF2-40B4-BE49-F238E27FC236}">
                    <a16:creationId xmlns:a16="http://schemas.microsoft.com/office/drawing/2014/main" id="{B27C2A90-97B6-0242-8396-BD538B0C39D4}"/>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 name="Овал 200">
                <a:extLst>
                  <a:ext uri="{FF2B5EF4-FFF2-40B4-BE49-F238E27FC236}">
                    <a16:creationId xmlns:a16="http://schemas.microsoft.com/office/drawing/2014/main" id="{95DF1D2D-D017-0948-8C65-E0F4B01083BD}"/>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 name="Овал 201">
                <a:extLst>
                  <a:ext uri="{FF2B5EF4-FFF2-40B4-BE49-F238E27FC236}">
                    <a16:creationId xmlns:a16="http://schemas.microsoft.com/office/drawing/2014/main" id="{DE2BFE05-AD33-7E43-9F8D-6621ED315DC1}"/>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 name="Овал 202">
                <a:extLst>
                  <a:ext uri="{FF2B5EF4-FFF2-40B4-BE49-F238E27FC236}">
                    <a16:creationId xmlns:a16="http://schemas.microsoft.com/office/drawing/2014/main" id="{BD22E140-36DF-3145-BDB4-917E7FEB57C4}"/>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 name="Овал 203">
                <a:extLst>
                  <a:ext uri="{FF2B5EF4-FFF2-40B4-BE49-F238E27FC236}">
                    <a16:creationId xmlns:a16="http://schemas.microsoft.com/office/drawing/2014/main" id="{4E605754-3FCD-AF46-99E1-2CEEAE79E1A0}"/>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 name="Овал 204">
                <a:extLst>
                  <a:ext uri="{FF2B5EF4-FFF2-40B4-BE49-F238E27FC236}">
                    <a16:creationId xmlns:a16="http://schemas.microsoft.com/office/drawing/2014/main" id="{302FF85C-5EF4-A247-9ABE-B1A3A39504E8}"/>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7" name="Овал 205">
                <a:extLst>
                  <a:ext uri="{FF2B5EF4-FFF2-40B4-BE49-F238E27FC236}">
                    <a16:creationId xmlns:a16="http://schemas.microsoft.com/office/drawing/2014/main" id="{3445AB66-6837-3847-804F-3021E6FC056C}"/>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9" name="Группа 206">
              <a:extLst>
                <a:ext uri="{FF2B5EF4-FFF2-40B4-BE49-F238E27FC236}">
                  <a16:creationId xmlns:a16="http://schemas.microsoft.com/office/drawing/2014/main" id="{684409FD-DC5D-9C4C-B532-D9F04AF2D32E}"/>
                </a:ext>
              </a:extLst>
            </p:cNvPr>
            <p:cNvGrpSpPr/>
            <p:nvPr/>
          </p:nvGrpSpPr>
          <p:grpSpPr>
            <a:xfrm>
              <a:off x="-1" y="-1"/>
              <a:ext cx="995938" cy="1041126"/>
              <a:chOff x="0" y="0"/>
              <a:chExt cx="995936" cy="1041124"/>
            </a:xfrm>
          </p:grpSpPr>
          <p:sp>
            <p:nvSpPr>
              <p:cNvPr id="26" name="Прямая соединительная линия 207">
                <a:extLst>
                  <a:ext uri="{FF2B5EF4-FFF2-40B4-BE49-F238E27FC236}">
                    <a16:creationId xmlns:a16="http://schemas.microsoft.com/office/drawing/2014/main" id="{8F7CB004-C7D1-6549-BE51-EA3F3C33C303}"/>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7" name="Прямая соединительная линия 208">
                <a:extLst>
                  <a:ext uri="{FF2B5EF4-FFF2-40B4-BE49-F238E27FC236}">
                    <a16:creationId xmlns:a16="http://schemas.microsoft.com/office/drawing/2014/main" id="{9756B823-7869-684E-8582-7F3058E49B7E}"/>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8" name="Прямая соединительная линия 209">
                <a:extLst>
                  <a:ext uri="{FF2B5EF4-FFF2-40B4-BE49-F238E27FC236}">
                    <a16:creationId xmlns:a16="http://schemas.microsoft.com/office/drawing/2014/main" id="{59D13D37-77F8-8B45-A8B3-C0809258B7D2}"/>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9" name="Прямая соединительная линия 210">
                <a:extLst>
                  <a:ext uri="{FF2B5EF4-FFF2-40B4-BE49-F238E27FC236}">
                    <a16:creationId xmlns:a16="http://schemas.microsoft.com/office/drawing/2014/main" id="{6FFF1460-23EE-7945-B981-72F5D7EF42A0}"/>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0" name="Овал 211">
                <a:extLst>
                  <a:ext uri="{FF2B5EF4-FFF2-40B4-BE49-F238E27FC236}">
                    <a16:creationId xmlns:a16="http://schemas.microsoft.com/office/drawing/2014/main" id="{C85E795E-A7B6-5D47-917A-75A99F269BBD}"/>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31" name="Овал 212">
                <a:extLst>
                  <a:ext uri="{FF2B5EF4-FFF2-40B4-BE49-F238E27FC236}">
                    <a16:creationId xmlns:a16="http://schemas.microsoft.com/office/drawing/2014/main" id="{22CFE318-5B94-8645-9B8C-68DC04E50D9E}"/>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32" name="Овал 213">
                <a:extLst>
                  <a:ext uri="{FF2B5EF4-FFF2-40B4-BE49-F238E27FC236}">
                    <a16:creationId xmlns:a16="http://schemas.microsoft.com/office/drawing/2014/main" id="{D76473D0-FB96-F94E-A748-A47E8AF6BEEA}"/>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33" name="Овал 214">
                <a:extLst>
                  <a:ext uri="{FF2B5EF4-FFF2-40B4-BE49-F238E27FC236}">
                    <a16:creationId xmlns:a16="http://schemas.microsoft.com/office/drawing/2014/main" id="{F0975E88-B1BF-764F-A78F-21F46C2FE4EE}"/>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34" name="Овал 215">
                <a:extLst>
                  <a:ext uri="{FF2B5EF4-FFF2-40B4-BE49-F238E27FC236}">
                    <a16:creationId xmlns:a16="http://schemas.microsoft.com/office/drawing/2014/main" id="{16605D0B-2AF7-F64A-8FB7-36DF1E4D8CB4}"/>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10" name="TextBox 216">
              <a:extLst>
                <a:ext uri="{FF2B5EF4-FFF2-40B4-BE49-F238E27FC236}">
                  <a16:creationId xmlns:a16="http://schemas.microsoft.com/office/drawing/2014/main" id="{51CB31AA-0612-D242-ACB3-2F32E824982A}"/>
                </a:ext>
              </a:extLst>
            </p:cNvPr>
            <p:cNvSpPr txBox="1"/>
            <p:nvPr/>
          </p:nvSpPr>
          <p:spPr>
            <a:xfrm>
              <a:off x="3159900"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dirty="0">
                  <a:solidFill>
                    <a:schemeClr val="bg1"/>
                  </a:solidFill>
                </a:rPr>
                <a:t>+</a:t>
              </a:r>
            </a:p>
          </p:txBody>
        </p:sp>
        <p:grpSp>
          <p:nvGrpSpPr>
            <p:cNvPr id="11" name="Группа 217">
              <a:extLst>
                <a:ext uri="{FF2B5EF4-FFF2-40B4-BE49-F238E27FC236}">
                  <a16:creationId xmlns:a16="http://schemas.microsoft.com/office/drawing/2014/main" id="{516CFD71-4396-964C-ACFA-A2DABBA1197F}"/>
                </a:ext>
              </a:extLst>
            </p:cNvPr>
            <p:cNvGrpSpPr/>
            <p:nvPr/>
          </p:nvGrpSpPr>
          <p:grpSpPr>
            <a:xfrm>
              <a:off x="3358184" y="-1"/>
              <a:ext cx="1200295" cy="1041126"/>
              <a:chOff x="0" y="0"/>
              <a:chExt cx="1200294" cy="1041124"/>
            </a:xfrm>
          </p:grpSpPr>
          <p:sp>
            <p:nvSpPr>
              <p:cNvPr id="13" name="Прямая соединительная линия 218">
                <a:extLst>
                  <a:ext uri="{FF2B5EF4-FFF2-40B4-BE49-F238E27FC236}">
                    <a16:creationId xmlns:a16="http://schemas.microsoft.com/office/drawing/2014/main" id="{2268BF45-7CAE-2E48-B162-E184F632E40E}"/>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4" name="Прямая соединительная линия 219">
                <a:extLst>
                  <a:ext uri="{FF2B5EF4-FFF2-40B4-BE49-F238E27FC236}">
                    <a16:creationId xmlns:a16="http://schemas.microsoft.com/office/drawing/2014/main" id="{995C4CB8-B677-1146-B167-37401DA07AC6}"/>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5" name="Прямая соединительная линия 220">
                <a:extLst>
                  <a:ext uri="{FF2B5EF4-FFF2-40B4-BE49-F238E27FC236}">
                    <a16:creationId xmlns:a16="http://schemas.microsoft.com/office/drawing/2014/main" id="{7FE286F9-E410-4E4A-B295-7957812337E0}"/>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6" name="Прямая соединительная линия 221">
                <a:extLst>
                  <a:ext uri="{FF2B5EF4-FFF2-40B4-BE49-F238E27FC236}">
                    <a16:creationId xmlns:a16="http://schemas.microsoft.com/office/drawing/2014/main" id="{091CEA7D-01F4-6748-9D82-C34F14B7FFC8}"/>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7" name="Прямая соединительная линия 222">
                <a:extLst>
                  <a:ext uri="{FF2B5EF4-FFF2-40B4-BE49-F238E27FC236}">
                    <a16:creationId xmlns:a16="http://schemas.microsoft.com/office/drawing/2014/main" id="{C5420B5D-3D89-7F4F-B7D2-F905581F7811}"/>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8" name="Прямая соединительная линия 223">
                <a:extLst>
                  <a:ext uri="{FF2B5EF4-FFF2-40B4-BE49-F238E27FC236}">
                    <a16:creationId xmlns:a16="http://schemas.microsoft.com/office/drawing/2014/main" id="{EBDA65BD-EEA3-914C-8CD2-FB7C23E593BD}"/>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9" name="Овал 224">
                <a:extLst>
                  <a:ext uri="{FF2B5EF4-FFF2-40B4-BE49-F238E27FC236}">
                    <a16:creationId xmlns:a16="http://schemas.microsoft.com/office/drawing/2014/main" id="{C3FA0D91-F02D-0D4B-A9BD-D5E878AFD225}"/>
                  </a:ext>
                </a:extLst>
              </p:cNvPr>
              <p:cNvSpPr/>
              <p:nvPr/>
            </p:nvSpPr>
            <p:spPr>
              <a:xfrm rot="16200000" flipH="1">
                <a:off x="630504"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0" name="Овал 225">
                <a:extLst>
                  <a:ext uri="{FF2B5EF4-FFF2-40B4-BE49-F238E27FC236}">
                    <a16:creationId xmlns:a16="http://schemas.microsoft.com/office/drawing/2014/main" id="{E15B1290-D236-3344-9691-3E0C602F771B}"/>
                  </a:ext>
                </a:extLst>
              </p:cNvPr>
              <p:cNvSpPr/>
              <p:nvPr/>
            </p:nvSpPr>
            <p:spPr>
              <a:xfrm rot="16200000" flipH="1">
                <a:off x="-1"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1" name="Овал 226">
                <a:extLst>
                  <a:ext uri="{FF2B5EF4-FFF2-40B4-BE49-F238E27FC236}">
                    <a16:creationId xmlns:a16="http://schemas.microsoft.com/office/drawing/2014/main" id="{4C8F5E2B-64E0-CB4D-AFA2-0CE3AC667E94}"/>
                  </a:ext>
                </a:extLst>
              </p:cNvPr>
              <p:cNvSpPr/>
              <p:nvPr/>
            </p:nvSpPr>
            <p:spPr>
              <a:xfrm rot="16200000" flipH="1">
                <a:off x="371494" y="861389"/>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2" name="Овал 227">
                <a:extLst>
                  <a:ext uri="{FF2B5EF4-FFF2-40B4-BE49-F238E27FC236}">
                    <a16:creationId xmlns:a16="http://schemas.microsoft.com/office/drawing/2014/main" id="{AA8F89C1-AFB2-A74E-BD26-33B4FD62A118}"/>
                  </a:ext>
                </a:extLst>
              </p:cNvPr>
              <p:cNvSpPr/>
              <p:nvPr/>
            </p:nvSpPr>
            <p:spPr>
              <a:xfrm rot="16200000" flipH="1">
                <a:off x="1020559"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3" name="Овал 228">
                <a:extLst>
                  <a:ext uri="{FF2B5EF4-FFF2-40B4-BE49-F238E27FC236}">
                    <a16:creationId xmlns:a16="http://schemas.microsoft.com/office/drawing/2014/main" id="{79ABF37D-148B-984B-9F9C-AFC9AD9B4520}"/>
                  </a:ext>
                </a:extLst>
              </p:cNvPr>
              <p:cNvSpPr/>
              <p:nvPr/>
            </p:nvSpPr>
            <p:spPr>
              <a:xfrm rot="16200000" flipH="1">
                <a:off x="492223" y="0"/>
                <a:ext cx="179736"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4" name="Овал 229">
                <a:extLst>
                  <a:ext uri="{FF2B5EF4-FFF2-40B4-BE49-F238E27FC236}">
                    <a16:creationId xmlns:a16="http://schemas.microsoft.com/office/drawing/2014/main" id="{4084DA25-3922-9044-8EFB-FBA82F1FCA3B}"/>
                  </a:ext>
                </a:extLst>
              </p:cNvPr>
              <p:cNvSpPr/>
              <p:nvPr/>
            </p:nvSpPr>
            <p:spPr>
              <a:xfrm rot="16200000" flipH="1">
                <a:off x="816202"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5" name="Овал 230">
                <a:extLst>
                  <a:ext uri="{FF2B5EF4-FFF2-40B4-BE49-F238E27FC236}">
                    <a16:creationId xmlns:a16="http://schemas.microsoft.com/office/drawing/2014/main" id="{B61DB27C-BCDB-4C4E-9F56-5482CE53A279}"/>
                  </a:ext>
                </a:extLst>
              </p:cNvPr>
              <p:cNvSpPr/>
              <p:nvPr/>
            </p:nvSpPr>
            <p:spPr>
              <a:xfrm rot="16200000" flipH="1">
                <a:off x="197869"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12" name="TextBox 216">
              <a:extLst>
                <a:ext uri="{FF2B5EF4-FFF2-40B4-BE49-F238E27FC236}">
                  <a16:creationId xmlns:a16="http://schemas.microsoft.com/office/drawing/2014/main" id="{58C2DFFF-1BA7-FF4D-96F4-7128A488C6EC}"/>
                </a:ext>
              </a:extLst>
            </p:cNvPr>
            <p:cNvSpPr txBox="1"/>
            <p:nvPr/>
          </p:nvSpPr>
          <p:spPr>
            <a:xfrm>
              <a:off x="2289801" y="22312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sp>
        <p:nvSpPr>
          <p:cNvPr id="3" name="TextBox 2">
            <a:extLst>
              <a:ext uri="{FF2B5EF4-FFF2-40B4-BE49-F238E27FC236}">
                <a16:creationId xmlns:a16="http://schemas.microsoft.com/office/drawing/2014/main" id="{D81AA471-AB6D-964B-AB71-0F3FFC6BB316}"/>
              </a:ext>
            </a:extLst>
          </p:cNvPr>
          <p:cNvSpPr txBox="1"/>
          <p:nvPr/>
        </p:nvSpPr>
        <p:spPr>
          <a:xfrm>
            <a:off x="5866496" y="4857280"/>
            <a:ext cx="2034427" cy="457200"/>
          </a:xfrm>
          <a:prstGeom prst="rect">
            <a:avLst/>
          </a:prstGeom>
          <a:noFill/>
        </p:spPr>
        <p:txBody>
          <a:bodyPr wrap="square" lIns="0" tIns="0" rIns="0" bIns="0" rtlCol="0">
            <a:noAutofit/>
          </a:bodyPr>
          <a:lstStyle/>
          <a:p>
            <a:pPr algn="l"/>
            <a:r>
              <a:rPr lang="ru-RU" sz="3200" dirty="0">
                <a:solidFill>
                  <a:schemeClr val="bg1"/>
                </a:solidFill>
              </a:rPr>
              <a:t>Модель 1</a:t>
            </a:r>
            <a:endParaRPr lang="en-RU" sz="3200" dirty="0" err="1">
              <a:solidFill>
                <a:schemeClr val="bg1"/>
              </a:solidFill>
            </a:endParaRPr>
          </a:p>
        </p:txBody>
      </p:sp>
      <p:grpSp>
        <p:nvGrpSpPr>
          <p:cNvPr id="178" name="Group">
            <a:extLst>
              <a:ext uri="{FF2B5EF4-FFF2-40B4-BE49-F238E27FC236}">
                <a16:creationId xmlns:a16="http://schemas.microsoft.com/office/drawing/2014/main" id="{A25E52E4-E850-AA4E-8868-C3D941EEDF1C}"/>
              </a:ext>
            </a:extLst>
          </p:cNvPr>
          <p:cNvGrpSpPr/>
          <p:nvPr/>
        </p:nvGrpSpPr>
        <p:grpSpPr>
          <a:xfrm>
            <a:off x="4604617" y="5975965"/>
            <a:ext cx="4558186" cy="1041061"/>
            <a:chOff x="-1" y="-1"/>
            <a:chExt cx="4558480" cy="1041126"/>
          </a:xfrm>
        </p:grpSpPr>
        <p:sp>
          <p:nvSpPr>
            <p:cNvPr id="179" name="TextBox 132">
              <a:extLst>
                <a:ext uri="{FF2B5EF4-FFF2-40B4-BE49-F238E27FC236}">
                  <a16:creationId xmlns:a16="http://schemas.microsoft.com/office/drawing/2014/main" id="{E1669E56-B9B3-1144-AEF4-9059930B4902}"/>
                </a:ext>
              </a:extLst>
            </p:cNvPr>
            <p:cNvSpPr txBox="1"/>
            <p:nvPr/>
          </p:nvSpPr>
          <p:spPr>
            <a:xfrm>
              <a:off x="2343776" y="261463"/>
              <a:ext cx="4964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8000"/>
              </a:lvl1pPr>
            </a:lstStyle>
            <a:p>
              <a:r>
                <a:rPr sz="7999" dirty="0">
                  <a:solidFill>
                    <a:schemeClr val="bg1"/>
                  </a:solidFill>
                </a:rPr>
                <a:t>…</a:t>
              </a:r>
            </a:p>
          </p:txBody>
        </p:sp>
        <p:sp>
          <p:nvSpPr>
            <p:cNvPr id="180" name="TextBox 191">
              <a:extLst>
                <a:ext uri="{FF2B5EF4-FFF2-40B4-BE49-F238E27FC236}">
                  <a16:creationId xmlns:a16="http://schemas.microsoft.com/office/drawing/2014/main" id="{E9913062-FED3-7448-8FA3-DC6003BDC98E}"/>
                </a:ext>
              </a:extLst>
            </p:cNvPr>
            <p:cNvSpPr txBox="1"/>
            <p:nvPr/>
          </p:nvSpPr>
          <p:spPr>
            <a:xfrm>
              <a:off x="1038199"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181" name="Группа 192">
              <a:extLst>
                <a:ext uri="{FF2B5EF4-FFF2-40B4-BE49-F238E27FC236}">
                  <a16:creationId xmlns:a16="http://schemas.microsoft.com/office/drawing/2014/main" id="{93620514-1C77-FF41-B3EE-9A6E28F9EB9A}"/>
                </a:ext>
              </a:extLst>
            </p:cNvPr>
            <p:cNvGrpSpPr/>
            <p:nvPr/>
          </p:nvGrpSpPr>
          <p:grpSpPr>
            <a:xfrm>
              <a:off x="1236483" y="-1"/>
              <a:ext cx="1200295" cy="1041126"/>
              <a:chOff x="0" y="0"/>
              <a:chExt cx="1200294" cy="1041124"/>
            </a:xfrm>
          </p:grpSpPr>
          <p:sp>
            <p:nvSpPr>
              <p:cNvPr id="208" name="Прямая соединительная линия 193">
                <a:extLst>
                  <a:ext uri="{FF2B5EF4-FFF2-40B4-BE49-F238E27FC236}">
                    <a16:creationId xmlns:a16="http://schemas.microsoft.com/office/drawing/2014/main" id="{AC2D2152-3EB7-0D4F-B09D-5F82091E1072}"/>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09" name="Прямая соединительная линия 194">
                <a:extLst>
                  <a:ext uri="{FF2B5EF4-FFF2-40B4-BE49-F238E27FC236}">
                    <a16:creationId xmlns:a16="http://schemas.microsoft.com/office/drawing/2014/main" id="{08DE4FB2-AED0-F948-801A-86BA91465773}"/>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10" name="Прямая соединительная линия 195">
                <a:extLst>
                  <a:ext uri="{FF2B5EF4-FFF2-40B4-BE49-F238E27FC236}">
                    <a16:creationId xmlns:a16="http://schemas.microsoft.com/office/drawing/2014/main" id="{41723ABC-DAFA-2B4F-8219-8963AC916A86}"/>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11" name="Прямая соединительная линия 196">
                <a:extLst>
                  <a:ext uri="{FF2B5EF4-FFF2-40B4-BE49-F238E27FC236}">
                    <a16:creationId xmlns:a16="http://schemas.microsoft.com/office/drawing/2014/main" id="{F723C482-4F0F-F549-B020-388FBDDE80C2}"/>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12" name="Прямая соединительная линия 197">
                <a:extLst>
                  <a:ext uri="{FF2B5EF4-FFF2-40B4-BE49-F238E27FC236}">
                    <a16:creationId xmlns:a16="http://schemas.microsoft.com/office/drawing/2014/main" id="{43196B68-EA69-6545-A443-FECE2D8D6D9A}"/>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13" name="Прямая соединительная линия 198">
                <a:extLst>
                  <a:ext uri="{FF2B5EF4-FFF2-40B4-BE49-F238E27FC236}">
                    <a16:creationId xmlns:a16="http://schemas.microsoft.com/office/drawing/2014/main" id="{1FB446FE-7273-CD41-9E7F-42DE5B9A3298}"/>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14" name="Овал 199">
                <a:extLst>
                  <a:ext uri="{FF2B5EF4-FFF2-40B4-BE49-F238E27FC236}">
                    <a16:creationId xmlns:a16="http://schemas.microsoft.com/office/drawing/2014/main" id="{A177C821-3BEC-1347-8BC7-3CEDA9C923E9}"/>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15" name="Овал 200">
                <a:extLst>
                  <a:ext uri="{FF2B5EF4-FFF2-40B4-BE49-F238E27FC236}">
                    <a16:creationId xmlns:a16="http://schemas.microsoft.com/office/drawing/2014/main" id="{22C344EB-D3B4-594E-A56A-ADE7530F7025}"/>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16" name="Овал 201">
                <a:extLst>
                  <a:ext uri="{FF2B5EF4-FFF2-40B4-BE49-F238E27FC236}">
                    <a16:creationId xmlns:a16="http://schemas.microsoft.com/office/drawing/2014/main" id="{E72F062E-CFE7-E741-830C-7B9D2FB0D646}"/>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17" name="Овал 202">
                <a:extLst>
                  <a:ext uri="{FF2B5EF4-FFF2-40B4-BE49-F238E27FC236}">
                    <a16:creationId xmlns:a16="http://schemas.microsoft.com/office/drawing/2014/main" id="{2DE4A497-6AFE-3D49-818B-87BCD3E0338A}"/>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18" name="Овал 203">
                <a:extLst>
                  <a:ext uri="{FF2B5EF4-FFF2-40B4-BE49-F238E27FC236}">
                    <a16:creationId xmlns:a16="http://schemas.microsoft.com/office/drawing/2014/main" id="{6350A566-118A-1145-B44A-E36608D80865}"/>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19" name="Овал 204">
                <a:extLst>
                  <a:ext uri="{FF2B5EF4-FFF2-40B4-BE49-F238E27FC236}">
                    <a16:creationId xmlns:a16="http://schemas.microsoft.com/office/drawing/2014/main" id="{0A62D47A-3F13-374F-9716-510CC3409799}"/>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20" name="Овал 205">
                <a:extLst>
                  <a:ext uri="{FF2B5EF4-FFF2-40B4-BE49-F238E27FC236}">
                    <a16:creationId xmlns:a16="http://schemas.microsoft.com/office/drawing/2014/main" id="{10AEDFAE-F147-4441-8070-769C57328277}"/>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182" name="Группа 206">
              <a:extLst>
                <a:ext uri="{FF2B5EF4-FFF2-40B4-BE49-F238E27FC236}">
                  <a16:creationId xmlns:a16="http://schemas.microsoft.com/office/drawing/2014/main" id="{58BD664A-374F-EE45-92A3-4A6AABBA8DBD}"/>
                </a:ext>
              </a:extLst>
            </p:cNvPr>
            <p:cNvGrpSpPr/>
            <p:nvPr/>
          </p:nvGrpSpPr>
          <p:grpSpPr>
            <a:xfrm>
              <a:off x="-1" y="-1"/>
              <a:ext cx="995938" cy="1041126"/>
              <a:chOff x="0" y="0"/>
              <a:chExt cx="995936" cy="1041124"/>
            </a:xfrm>
          </p:grpSpPr>
          <p:sp>
            <p:nvSpPr>
              <p:cNvPr id="199" name="Прямая соединительная линия 207">
                <a:extLst>
                  <a:ext uri="{FF2B5EF4-FFF2-40B4-BE49-F238E27FC236}">
                    <a16:creationId xmlns:a16="http://schemas.microsoft.com/office/drawing/2014/main" id="{653621ED-C8AC-6947-9CF3-FC84F3365F5C}"/>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00" name="Прямая соединительная линия 208">
                <a:extLst>
                  <a:ext uri="{FF2B5EF4-FFF2-40B4-BE49-F238E27FC236}">
                    <a16:creationId xmlns:a16="http://schemas.microsoft.com/office/drawing/2014/main" id="{A2016E9E-E6D3-BF45-A01C-553EB5B5AE08}"/>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01" name="Прямая соединительная линия 209">
                <a:extLst>
                  <a:ext uri="{FF2B5EF4-FFF2-40B4-BE49-F238E27FC236}">
                    <a16:creationId xmlns:a16="http://schemas.microsoft.com/office/drawing/2014/main" id="{8020DB8D-B694-6548-96E1-C037F9E215CE}"/>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02" name="Прямая соединительная линия 210">
                <a:extLst>
                  <a:ext uri="{FF2B5EF4-FFF2-40B4-BE49-F238E27FC236}">
                    <a16:creationId xmlns:a16="http://schemas.microsoft.com/office/drawing/2014/main" id="{CD6B132A-B06B-DA42-8839-D7458BA70C58}"/>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03" name="Овал 211">
                <a:extLst>
                  <a:ext uri="{FF2B5EF4-FFF2-40B4-BE49-F238E27FC236}">
                    <a16:creationId xmlns:a16="http://schemas.microsoft.com/office/drawing/2014/main" id="{3936A010-A678-1944-8EC3-C33B28BB2B7B}"/>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04" name="Овал 212">
                <a:extLst>
                  <a:ext uri="{FF2B5EF4-FFF2-40B4-BE49-F238E27FC236}">
                    <a16:creationId xmlns:a16="http://schemas.microsoft.com/office/drawing/2014/main" id="{E240F3D2-16AF-1A45-8992-41E56BDA5BC9}"/>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05" name="Овал 213">
                <a:extLst>
                  <a:ext uri="{FF2B5EF4-FFF2-40B4-BE49-F238E27FC236}">
                    <a16:creationId xmlns:a16="http://schemas.microsoft.com/office/drawing/2014/main" id="{174080BC-19C6-E04D-90FF-4D1D86482475}"/>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06" name="Овал 214">
                <a:extLst>
                  <a:ext uri="{FF2B5EF4-FFF2-40B4-BE49-F238E27FC236}">
                    <a16:creationId xmlns:a16="http://schemas.microsoft.com/office/drawing/2014/main" id="{A87C2526-66A0-C14A-A823-55797789E70A}"/>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07" name="Овал 215">
                <a:extLst>
                  <a:ext uri="{FF2B5EF4-FFF2-40B4-BE49-F238E27FC236}">
                    <a16:creationId xmlns:a16="http://schemas.microsoft.com/office/drawing/2014/main" id="{AB88F351-9AA1-B045-B0A1-3DA94C5E5E2B}"/>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183" name="TextBox 216">
              <a:extLst>
                <a:ext uri="{FF2B5EF4-FFF2-40B4-BE49-F238E27FC236}">
                  <a16:creationId xmlns:a16="http://schemas.microsoft.com/office/drawing/2014/main" id="{D4A0767D-276E-0B49-AC1D-2C0C600F5842}"/>
                </a:ext>
              </a:extLst>
            </p:cNvPr>
            <p:cNvSpPr txBox="1"/>
            <p:nvPr/>
          </p:nvSpPr>
          <p:spPr>
            <a:xfrm>
              <a:off x="3159900"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dirty="0">
                  <a:solidFill>
                    <a:schemeClr val="bg1"/>
                  </a:solidFill>
                </a:rPr>
                <a:t>+</a:t>
              </a:r>
            </a:p>
          </p:txBody>
        </p:sp>
        <p:grpSp>
          <p:nvGrpSpPr>
            <p:cNvPr id="184" name="Группа 217">
              <a:extLst>
                <a:ext uri="{FF2B5EF4-FFF2-40B4-BE49-F238E27FC236}">
                  <a16:creationId xmlns:a16="http://schemas.microsoft.com/office/drawing/2014/main" id="{CA18565C-AB1D-F748-A569-489284670B17}"/>
                </a:ext>
              </a:extLst>
            </p:cNvPr>
            <p:cNvGrpSpPr/>
            <p:nvPr/>
          </p:nvGrpSpPr>
          <p:grpSpPr>
            <a:xfrm>
              <a:off x="3358184" y="-1"/>
              <a:ext cx="1200295" cy="1041126"/>
              <a:chOff x="0" y="0"/>
              <a:chExt cx="1200294" cy="1041124"/>
            </a:xfrm>
          </p:grpSpPr>
          <p:sp>
            <p:nvSpPr>
              <p:cNvPr id="186" name="Прямая соединительная линия 218">
                <a:extLst>
                  <a:ext uri="{FF2B5EF4-FFF2-40B4-BE49-F238E27FC236}">
                    <a16:creationId xmlns:a16="http://schemas.microsoft.com/office/drawing/2014/main" id="{86964BA3-58FA-7E40-89D9-3EE4CCBAAF91}"/>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87" name="Прямая соединительная линия 219">
                <a:extLst>
                  <a:ext uri="{FF2B5EF4-FFF2-40B4-BE49-F238E27FC236}">
                    <a16:creationId xmlns:a16="http://schemas.microsoft.com/office/drawing/2014/main" id="{F48981B1-A282-DB4F-A26E-A27A746493C3}"/>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88" name="Прямая соединительная линия 220">
                <a:extLst>
                  <a:ext uri="{FF2B5EF4-FFF2-40B4-BE49-F238E27FC236}">
                    <a16:creationId xmlns:a16="http://schemas.microsoft.com/office/drawing/2014/main" id="{6041CEBC-A08C-0F47-8410-4EDD96A188B1}"/>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89" name="Прямая соединительная линия 221">
                <a:extLst>
                  <a:ext uri="{FF2B5EF4-FFF2-40B4-BE49-F238E27FC236}">
                    <a16:creationId xmlns:a16="http://schemas.microsoft.com/office/drawing/2014/main" id="{9427001D-3145-3048-82D6-0AD4C5F2DDD8}"/>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90" name="Прямая соединительная линия 222">
                <a:extLst>
                  <a:ext uri="{FF2B5EF4-FFF2-40B4-BE49-F238E27FC236}">
                    <a16:creationId xmlns:a16="http://schemas.microsoft.com/office/drawing/2014/main" id="{0D369293-E50F-DB48-9D6E-51C6BCFC1B64}"/>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91" name="Прямая соединительная линия 223">
                <a:extLst>
                  <a:ext uri="{FF2B5EF4-FFF2-40B4-BE49-F238E27FC236}">
                    <a16:creationId xmlns:a16="http://schemas.microsoft.com/office/drawing/2014/main" id="{C341CA6A-2BEA-9E47-933A-2F2D9B36DB00}"/>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192" name="Овал 224">
                <a:extLst>
                  <a:ext uri="{FF2B5EF4-FFF2-40B4-BE49-F238E27FC236}">
                    <a16:creationId xmlns:a16="http://schemas.microsoft.com/office/drawing/2014/main" id="{6EE75939-69C0-BE42-8996-C6C3FECF500E}"/>
                  </a:ext>
                </a:extLst>
              </p:cNvPr>
              <p:cNvSpPr/>
              <p:nvPr/>
            </p:nvSpPr>
            <p:spPr>
              <a:xfrm rot="16200000" flipH="1">
                <a:off x="630504"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193" name="Овал 225">
                <a:extLst>
                  <a:ext uri="{FF2B5EF4-FFF2-40B4-BE49-F238E27FC236}">
                    <a16:creationId xmlns:a16="http://schemas.microsoft.com/office/drawing/2014/main" id="{9B0E2DEA-466E-0146-85A4-05A9F9C50539}"/>
                  </a:ext>
                </a:extLst>
              </p:cNvPr>
              <p:cNvSpPr/>
              <p:nvPr/>
            </p:nvSpPr>
            <p:spPr>
              <a:xfrm rot="16200000" flipH="1">
                <a:off x="-1"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194" name="Овал 226">
                <a:extLst>
                  <a:ext uri="{FF2B5EF4-FFF2-40B4-BE49-F238E27FC236}">
                    <a16:creationId xmlns:a16="http://schemas.microsoft.com/office/drawing/2014/main" id="{D84F49C1-F3A9-5C46-8367-23DCD2ABF9F5}"/>
                  </a:ext>
                </a:extLst>
              </p:cNvPr>
              <p:cNvSpPr/>
              <p:nvPr/>
            </p:nvSpPr>
            <p:spPr>
              <a:xfrm rot="16200000" flipH="1">
                <a:off x="371494" y="861389"/>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195" name="Овал 227">
                <a:extLst>
                  <a:ext uri="{FF2B5EF4-FFF2-40B4-BE49-F238E27FC236}">
                    <a16:creationId xmlns:a16="http://schemas.microsoft.com/office/drawing/2014/main" id="{8032BCCE-C2BC-554D-8D48-E5DDB6D12B0E}"/>
                  </a:ext>
                </a:extLst>
              </p:cNvPr>
              <p:cNvSpPr/>
              <p:nvPr/>
            </p:nvSpPr>
            <p:spPr>
              <a:xfrm rot="16200000" flipH="1">
                <a:off x="1020559"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196" name="Овал 228">
                <a:extLst>
                  <a:ext uri="{FF2B5EF4-FFF2-40B4-BE49-F238E27FC236}">
                    <a16:creationId xmlns:a16="http://schemas.microsoft.com/office/drawing/2014/main" id="{3525AC95-2ECE-D84F-835E-34DAC1EEDF78}"/>
                  </a:ext>
                </a:extLst>
              </p:cNvPr>
              <p:cNvSpPr/>
              <p:nvPr/>
            </p:nvSpPr>
            <p:spPr>
              <a:xfrm rot="16200000" flipH="1">
                <a:off x="492223" y="0"/>
                <a:ext cx="179736"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197" name="Овал 229">
                <a:extLst>
                  <a:ext uri="{FF2B5EF4-FFF2-40B4-BE49-F238E27FC236}">
                    <a16:creationId xmlns:a16="http://schemas.microsoft.com/office/drawing/2014/main" id="{E45DBE19-C881-CE42-A7AB-40CDE0B0CFA9}"/>
                  </a:ext>
                </a:extLst>
              </p:cNvPr>
              <p:cNvSpPr/>
              <p:nvPr/>
            </p:nvSpPr>
            <p:spPr>
              <a:xfrm rot="16200000" flipH="1">
                <a:off x="816202"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198" name="Овал 230">
                <a:extLst>
                  <a:ext uri="{FF2B5EF4-FFF2-40B4-BE49-F238E27FC236}">
                    <a16:creationId xmlns:a16="http://schemas.microsoft.com/office/drawing/2014/main" id="{A40125F5-889D-D04F-8E4B-484AA56ACB6F}"/>
                  </a:ext>
                </a:extLst>
              </p:cNvPr>
              <p:cNvSpPr/>
              <p:nvPr/>
            </p:nvSpPr>
            <p:spPr>
              <a:xfrm rot="16200000" flipH="1">
                <a:off x="197869"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185" name="TextBox 216">
              <a:extLst>
                <a:ext uri="{FF2B5EF4-FFF2-40B4-BE49-F238E27FC236}">
                  <a16:creationId xmlns:a16="http://schemas.microsoft.com/office/drawing/2014/main" id="{BB8F8AED-372D-4142-B5CA-901C343E489F}"/>
                </a:ext>
              </a:extLst>
            </p:cNvPr>
            <p:cNvSpPr txBox="1"/>
            <p:nvPr/>
          </p:nvSpPr>
          <p:spPr>
            <a:xfrm>
              <a:off x="2289801" y="22312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sp>
        <p:nvSpPr>
          <p:cNvPr id="221" name="TextBox 220">
            <a:extLst>
              <a:ext uri="{FF2B5EF4-FFF2-40B4-BE49-F238E27FC236}">
                <a16:creationId xmlns:a16="http://schemas.microsoft.com/office/drawing/2014/main" id="{A2694505-BD28-DF44-A5AB-3F8C74F6865E}"/>
              </a:ext>
            </a:extLst>
          </p:cNvPr>
          <p:cNvSpPr txBox="1"/>
          <p:nvPr/>
        </p:nvSpPr>
        <p:spPr>
          <a:xfrm>
            <a:off x="5931029" y="7990645"/>
            <a:ext cx="2034427" cy="457200"/>
          </a:xfrm>
          <a:prstGeom prst="rect">
            <a:avLst/>
          </a:prstGeom>
          <a:noFill/>
        </p:spPr>
        <p:txBody>
          <a:bodyPr wrap="square" lIns="0" tIns="0" rIns="0" bIns="0" rtlCol="0">
            <a:noAutofit/>
          </a:bodyPr>
          <a:lstStyle/>
          <a:p>
            <a:pPr algn="l"/>
            <a:r>
              <a:rPr lang="ru-RU" sz="3200" dirty="0">
                <a:solidFill>
                  <a:schemeClr val="bg1"/>
                </a:solidFill>
              </a:rPr>
              <a:t>Модель 2</a:t>
            </a:r>
            <a:endParaRPr lang="en-RU" sz="3200" dirty="0" err="1">
              <a:solidFill>
                <a:schemeClr val="bg1"/>
              </a:solidFill>
            </a:endParaRPr>
          </a:p>
        </p:txBody>
      </p:sp>
      <p:grpSp>
        <p:nvGrpSpPr>
          <p:cNvPr id="222" name="Group">
            <a:extLst>
              <a:ext uri="{FF2B5EF4-FFF2-40B4-BE49-F238E27FC236}">
                <a16:creationId xmlns:a16="http://schemas.microsoft.com/office/drawing/2014/main" id="{8AAFEC5F-EF5A-9F47-8A0D-63EDADCB3230}"/>
              </a:ext>
            </a:extLst>
          </p:cNvPr>
          <p:cNvGrpSpPr/>
          <p:nvPr/>
        </p:nvGrpSpPr>
        <p:grpSpPr>
          <a:xfrm>
            <a:off x="4669150" y="9998653"/>
            <a:ext cx="4558186" cy="1041061"/>
            <a:chOff x="-1" y="-1"/>
            <a:chExt cx="4558480" cy="1041126"/>
          </a:xfrm>
        </p:grpSpPr>
        <p:sp>
          <p:nvSpPr>
            <p:cNvPr id="223" name="TextBox 132">
              <a:extLst>
                <a:ext uri="{FF2B5EF4-FFF2-40B4-BE49-F238E27FC236}">
                  <a16:creationId xmlns:a16="http://schemas.microsoft.com/office/drawing/2014/main" id="{B8E1ED4E-695D-124E-97B4-4204CD60066C}"/>
                </a:ext>
              </a:extLst>
            </p:cNvPr>
            <p:cNvSpPr txBox="1"/>
            <p:nvPr/>
          </p:nvSpPr>
          <p:spPr>
            <a:xfrm>
              <a:off x="2343776" y="261463"/>
              <a:ext cx="4964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8000"/>
              </a:lvl1pPr>
            </a:lstStyle>
            <a:p>
              <a:r>
                <a:rPr sz="7999" dirty="0">
                  <a:solidFill>
                    <a:schemeClr val="bg1"/>
                  </a:solidFill>
                </a:rPr>
                <a:t>…</a:t>
              </a:r>
            </a:p>
          </p:txBody>
        </p:sp>
        <p:sp>
          <p:nvSpPr>
            <p:cNvPr id="224" name="TextBox 191">
              <a:extLst>
                <a:ext uri="{FF2B5EF4-FFF2-40B4-BE49-F238E27FC236}">
                  <a16:creationId xmlns:a16="http://schemas.microsoft.com/office/drawing/2014/main" id="{C1EE7C6A-24DD-F840-8C54-ECCB90725B92}"/>
                </a:ext>
              </a:extLst>
            </p:cNvPr>
            <p:cNvSpPr txBox="1"/>
            <p:nvPr/>
          </p:nvSpPr>
          <p:spPr>
            <a:xfrm>
              <a:off x="1038199"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225" name="Группа 192">
              <a:extLst>
                <a:ext uri="{FF2B5EF4-FFF2-40B4-BE49-F238E27FC236}">
                  <a16:creationId xmlns:a16="http://schemas.microsoft.com/office/drawing/2014/main" id="{2DEC4655-CC3F-7341-8C38-247C41A462C5}"/>
                </a:ext>
              </a:extLst>
            </p:cNvPr>
            <p:cNvGrpSpPr/>
            <p:nvPr/>
          </p:nvGrpSpPr>
          <p:grpSpPr>
            <a:xfrm>
              <a:off x="1236483" y="-1"/>
              <a:ext cx="1200295" cy="1041126"/>
              <a:chOff x="0" y="0"/>
              <a:chExt cx="1200294" cy="1041124"/>
            </a:xfrm>
          </p:grpSpPr>
          <p:sp>
            <p:nvSpPr>
              <p:cNvPr id="252" name="Прямая соединительная линия 193">
                <a:extLst>
                  <a:ext uri="{FF2B5EF4-FFF2-40B4-BE49-F238E27FC236}">
                    <a16:creationId xmlns:a16="http://schemas.microsoft.com/office/drawing/2014/main" id="{ED450744-D225-5A40-AE67-04B6501F9788}"/>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53" name="Прямая соединительная линия 194">
                <a:extLst>
                  <a:ext uri="{FF2B5EF4-FFF2-40B4-BE49-F238E27FC236}">
                    <a16:creationId xmlns:a16="http://schemas.microsoft.com/office/drawing/2014/main" id="{D5B7F8A5-BCBF-3249-A289-27991337F830}"/>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54" name="Прямая соединительная линия 195">
                <a:extLst>
                  <a:ext uri="{FF2B5EF4-FFF2-40B4-BE49-F238E27FC236}">
                    <a16:creationId xmlns:a16="http://schemas.microsoft.com/office/drawing/2014/main" id="{83390ECC-6C9C-6B45-9BFB-7F0441C789E2}"/>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55" name="Прямая соединительная линия 196">
                <a:extLst>
                  <a:ext uri="{FF2B5EF4-FFF2-40B4-BE49-F238E27FC236}">
                    <a16:creationId xmlns:a16="http://schemas.microsoft.com/office/drawing/2014/main" id="{7DA98098-D5DF-2E4C-B5B9-07B4C18021EE}"/>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56" name="Прямая соединительная линия 197">
                <a:extLst>
                  <a:ext uri="{FF2B5EF4-FFF2-40B4-BE49-F238E27FC236}">
                    <a16:creationId xmlns:a16="http://schemas.microsoft.com/office/drawing/2014/main" id="{D2A5CA9D-9555-FC4C-829C-760E8A4D70E3}"/>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57" name="Прямая соединительная линия 198">
                <a:extLst>
                  <a:ext uri="{FF2B5EF4-FFF2-40B4-BE49-F238E27FC236}">
                    <a16:creationId xmlns:a16="http://schemas.microsoft.com/office/drawing/2014/main" id="{A0AA8D84-0C76-E541-98C7-4DAD7D69C1D7}"/>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58" name="Овал 199">
                <a:extLst>
                  <a:ext uri="{FF2B5EF4-FFF2-40B4-BE49-F238E27FC236}">
                    <a16:creationId xmlns:a16="http://schemas.microsoft.com/office/drawing/2014/main" id="{0B890345-0B29-4A49-A394-F3E285ED4BFE}"/>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59" name="Овал 200">
                <a:extLst>
                  <a:ext uri="{FF2B5EF4-FFF2-40B4-BE49-F238E27FC236}">
                    <a16:creationId xmlns:a16="http://schemas.microsoft.com/office/drawing/2014/main" id="{D0829E5F-F41E-CE43-87C0-6407BC447186}"/>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60" name="Овал 201">
                <a:extLst>
                  <a:ext uri="{FF2B5EF4-FFF2-40B4-BE49-F238E27FC236}">
                    <a16:creationId xmlns:a16="http://schemas.microsoft.com/office/drawing/2014/main" id="{B0CB6DD7-D5E7-1E42-9261-F0E051252895}"/>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61" name="Овал 202">
                <a:extLst>
                  <a:ext uri="{FF2B5EF4-FFF2-40B4-BE49-F238E27FC236}">
                    <a16:creationId xmlns:a16="http://schemas.microsoft.com/office/drawing/2014/main" id="{FD8CC42A-D7C7-C640-BD16-83C40AE39B22}"/>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62" name="Овал 203">
                <a:extLst>
                  <a:ext uri="{FF2B5EF4-FFF2-40B4-BE49-F238E27FC236}">
                    <a16:creationId xmlns:a16="http://schemas.microsoft.com/office/drawing/2014/main" id="{28C8EE95-F308-C748-92BD-6F7FEF27DB49}"/>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63" name="Овал 204">
                <a:extLst>
                  <a:ext uri="{FF2B5EF4-FFF2-40B4-BE49-F238E27FC236}">
                    <a16:creationId xmlns:a16="http://schemas.microsoft.com/office/drawing/2014/main" id="{DCE2788E-980F-A645-B89F-EFD46132BE2A}"/>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64" name="Овал 205">
                <a:extLst>
                  <a:ext uri="{FF2B5EF4-FFF2-40B4-BE49-F238E27FC236}">
                    <a16:creationId xmlns:a16="http://schemas.microsoft.com/office/drawing/2014/main" id="{D19FF615-E75A-7844-ADD9-47F253945C79}"/>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226" name="Группа 206">
              <a:extLst>
                <a:ext uri="{FF2B5EF4-FFF2-40B4-BE49-F238E27FC236}">
                  <a16:creationId xmlns:a16="http://schemas.microsoft.com/office/drawing/2014/main" id="{25D594F8-C7F3-D04B-8CAA-6A24CD728189}"/>
                </a:ext>
              </a:extLst>
            </p:cNvPr>
            <p:cNvGrpSpPr/>
            <p:nvPr/>
          </p:nvGrpSpPr>
          <p:grpSpPr>
            <a:xfrm>
              <a:off x="-1" y="-1"/>
              <a:ext cx="995938" cy="1041126"/>
              <a:chOff x="0" y="0"/>
              <a:chExt cx="995936" cy="1041124"/>
            </a:xfrm>
          </p:grpSpPr>
          <p:sp>
            <p:nvSpPr>
              <p:cNvPr id="243" name="Прямая соединительная линия 207">
                <a:extLst>
                  <a:ext uri="{FF2B5EF4-FFF2-40B4-BE49-F238E27FC236}">
                    <a16:creationId xmlns:a16="http://schemas.microsoft.com/office/drawing/2014/main" id="{42D11549-F2BD-FD44-92C5-1044F0DCDFB9}"/>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44" name="Прямая соединительная линия 208">
                <a:extLst>
                  <a:ext uri="{FF2B5EF4-FFF2-40B4-BE49-F238E27FC236}">
                    <a16:creationId xmlns:a16="http://schemas.microsoft.com/office/drawing/2014/main" id="{A62A1475-CC93-6147-BB9F-609C262B8D32}"/>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45" name="Прямая соединительная линия 209">
                <a:extLst>
                  <a:ext uri="{FF2B5EF4-FFF2-40B4-BE49-F238E27FC236}">
                    <a16:creationId xmlns:a16="http://schemas.microsoft.com/office/drawing/2014/main" id="{E61D35F6-DC4D-B648-B206-BE7DFB8D5B77}"/>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46" name="Прямая соединительная линия 210">
                <a:extLst>
                  <a:ext uri="{FF2B5EF4-FFF2-40B4-BE49-F238E27FC236}">
                    <a16:creationId xmlns:a16="http://schemas.microsoft.com/office/drawing/2014/main" id="{D84D469D-F819-E142-B92A-0A3FBEAAB6BE}"/>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47" name="Овал 211">
                <a:extLst>
                  <a:ext uri="{FF2B5EF4-FFF2-40B4-BE49-F238E27FC236}">
                    <a16:creationId xmlns:a16="http://schemas.microsoft.com/office/drawing/2014/main" id="{191E2DBF-F070-C94B-B22F-55634904C38E}"/>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48" name="Овал 212">
                <a:extLst>
                  <a:ext uri="{FF2B5EF4-FFF2-40B4-BE49-F238E27FC236}">
                    <a16:creationId xmlns:a16="http://schemas.microsoft.com/office/drawing/2014/main" id="{75522743-6B64-0F48-9F47-F5EC112B1309}"/>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49" name="Овал 213">
                <a:extLst>
                  <a:ext uri="{FF2B5EF4-FFF2-40B4-BE49-F238E27FC236}">
                    <a16:creationId xmlns:a16="http://schemas.microsoft.com/office/drawing/2014/main" id="{90AE6A04-8420-6843-B064-6181E45DB3CE}"/>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50" name="Овал 214">
                <a:extLst>
                  <a:ext uri="{FF2B5EF4-FFF2-40B4-BE49-F238E27FC236}">
                    <a16:creationId xmlns:a16="http://schemas.microsoft.com/office/drawing/2014/main" id="{EFF24149-B2FB-B24E-8D06-111E34358534}"/>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51" name="Овал 215">
                <a:extLst>
                  <a:ext uri="{FF2B5EF4-FFF2-40B4-BE49-F238E27FC236}">
                    <a16:creationId xmlns:a16="http://schemas.microsoft.com/office/drawing/2014/main" id="{584DAAF3-7F40-E544-A8A9-02D429AF131C}"/>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227" name="TextBox 216">
              <a:extLst>
                <a:ext uri="{FF2B5EF4-FFF2-40B4-BE49-F238E27FC236}">
                  <a16:creationId xmlns:a16="http://schemas.microsoft.com/office/drawing/2014/main" id="{053FE5B7-650C-9846-9920-020E488A7BA9}"/>
                </a:ext>
              </a:extLst>
            </p:cNvPr>
            <p:cNvSpPr txBox="1"/>
            <p:nvPr/>
          </p:nvSpPr>
          <p:spPr>
            <a:xfrm>
              <a:off x="3159900"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dirty="0">
                  <a:solidFill>
                    <a:schemeClr val="bg1"/>
                  </a:solidFill>
                </a:rPr>
                <a:t>+</a:t>
              </a:r>
            </a:p>
          </p:txBody>
        </p:sp>
        <p:grpSp>
          <p:nvGrpSpPr>
            <p:cNvPr id="228" name="Группа 217">
              <a:extLst>
                <a:ext uri="{FF2B5EF4-FFF2-40B4-BE49-F238E27FC236}">
                  <a16:creationId xmlns:a16="http://schemas.microsoft.com/office/drawing/2014/main" id="{513F1686-34FD-0A45-8DCD-4D7BD542C46F}"/>
                </a:ext>
              </a:extLst>
            </p:cNvPr>
            <p:cNvGrpSpPr/>
            <p:nvPr/>
          </p:nvGrpSpPr>
          <p:grpSpPr>
            <a:xfrm>
              <a:off x="3358184" y="-1"/>
              <a:ext cx="1200295" cy="1041126"/>
              <a:chOff x="0" y="0"/>
              <a:chExt cx="1200294" cy="1041124"/>
            </a:xfrm>
          </p:grpSpPr>
          <p:sp>
            <p:nvSpPr>
              <p:cNvPr id="230" name="Прямая соединительная линия 218">
                <a:extLst>
                  <a:ext uri="{FF2B5EF4-FFF2-40B4-BE49-F238E27FC236}">
                    <a16:creationId xmlns:a16="http://schemas.microsoft.com/office/drawing/2014/main" id="{48A0B932-00C3-4F4D-BC99-258C9D238901}"/>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31" name="Прямая соединительная линия 219">
                <a:extLst>
                  <a:ext uri="{FF2B5EF4-FFF2-40B4-BE49-F238E27FC236}">
                    <a16:creationId xmlns:a16="http://schemas.microsoft.com/office/drawing/2014/main" id="{ABD1F49E-BC3F-FD4A-990D-0B218C04D7A1}"/>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32" name="Прямая соединительная линия 220">
                <a:extLst>
                  <a:ext uri="{FF2B5EF4-FFF2-40B4-BE49-F238E27FC236}">
                    <a16:creationId xmlns:a16="http://schemas.microsoft.com/office/drawing/2014/main" id="{25DE0FC6-6A4B-BB4A-B4D7-495D2CBA00C4}"/>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33" name="Прямая соединительная линия 221">
                <a:extLst>
                  <a:ext uri="{FF2B5EF4-FFF2-40B4-BE49-F238E27FC236}">
                    <a16:creationId xmlns:a16="http://schemas.microsoft.com/office/drawing/2014/main" id="{6F2C94F4-3B28-134D-BCE1-58B49088E9BD}"/>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34" name="Прямая соединительная линия 222">
                <a:extLst>
                  <a:ext uri="{FF2B5EF4-FFF2-40B4-BE49-F238E27FC236}">
                    <a16:creationId xmlns:a16="http://schemas.microsoft.com/office/drawing/2014/main" id="{4FF41C62-C936-AB4A-88FD-F4FB3B918A2E}"/>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35" name="Прямая соединительная линия 223">
                <a:extLst>
                  <a:ext uri="{FF2B5EF4-FFF2-40B4-BE49-F238E27FC236}">
                    <a16:creationId xmlns:a16="http://schemas.microsoft.com/office/drawing/2014/main" id="{E97144B5-F270-4445-8F70-6AE6ED080BAF}"/>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236" name="Овал 224">
                <a:extLst>
                  <a:ext uri="{FF2B5EF4-FFF2-40B4-BE49-F238E27FC236}">
                    <a16:creationId xmlns:a16="http://schemas.microsoft.com/office/drawing/2014/main" id="{5FCDC458-D8C1-4B42-AB62-B37A6DFE588F}"/>
                  </a:ext>
                </a:extLst>
              </p:cNvPr>
              <p:cNvSpPr/>
              <p:nvPr/>
            </p:nvSpPr>
            <p:spPr>
              <a:xfrm rot="16200000" flipH="1">
                <a:off x="630504"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37" name="Овал 225">
                <a:extLst>
                  <a:ext uri="{FF2B5EF4-FFF2-40B4-BE49-F238E27FC236}">
                    <a16:creationId xmlns:a16="http://schemas.microsoft.com/office/drawing/2014/main" id="{065EF56A-C147-1341-B54D-F4C8121E0157}"/>
                  </a:ext>
                </a:extLst>
              </p:cNvPr>
              <p:cNvSpPr/>
              <p:nvPr/>
            </p:nvSpPr>
            <p:spPr>
              <a:xfrm rot="16200000" flipH="1">
                <a:off x="-1"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38" name="Овал 226">
                <a:extLst>
                  <a:ext uri="{FF2B5EF4-FFF2-40B4-BE49-F238E27FC236}">
                    <a16:creationId xmlns:a16="http://schemas.microsoft.com/office/drawing/2014/main" id="{F182EA50-6E48-1E48-86C9-894C5A32CC8B}"/>
                  </a:ext>
                </a:extLst>
              </p:cNvPr>
              <p:cNvSpPr/>
              <p:nvPr/>
            </p:nvSpPr>
            <p:spPr>
              <a:xfrm rot="16200000" flipH="1">
                <a:off x="371494" y="861389"/>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39" name="Овал 227">
                <a:extLst>
                  <a:ext uri="{FF2B5EF4-FFF2-40B4-BE49-F238E27FC236}">
                    <a16:creationId xmlns:a16="http://schemas.microsoft.com/office/drawing/2014/main" id="{8A9615D7-88DF-EC4C-A369-08DB554CA160}"/>
                  </a:ext>
                </a:extLst>
              </p:cNvPr>
              <p:cNvSpPr/>
              <p:nvPr/>
            </p:nvSpPr>
            <p:spPr>
              <a:xfrm rot="16200000" flipH="1">
                <a:off x="1020559"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40" name="Овал 228">
                <a:extLst>
                  <a:ext uri="{FF2B5EF4-FFF2-40B4-BE49-F238E27FC236}">
                    <a16:creationId xmlns:a16="http://schemas.microsoft.com/office/drawing/2014/main" id="{F9F30DF3-D772-F84C-853D-1672A1D66A3C}"/>
                  </a:ext>
                </a:extLst>
              </p:cNvPr>
              <p:cNvSpPr/>
              <p:nvPr/>
            </p:nvSpPr>
            <p:spPr>
              <a:xfrm rot="16200000" flipH="1">
                <a:off x="492223" y="0"/>
                <a:ext cx="179736"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41" name="Овал 229">
                <a:extLst>
                  <a:ext uri="{FF2B5EF4-FFF2-40B4-BE49-F238E27FC236}">
                    <a16:creationId xmlns:a16="http://schemas.microsoft.com/office/drawing/2014/main" id="{367A1F59-4ED5-0340-9299-58D39AE01702}"/>
                  </a:ext>
                </a:extLst>
              </p:cNvPr>
              <p:cNvSpPr/>
              <p:nvPr/>
            </p:nvSpPr>
            <p:spPr>
              <a:xfrm rot="16200000" flipH="1">
                <a:off x="816202"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242" name="Овал 230">
                <a:extLst>
                  <a:ext uri="{FF2B5EF4-FFF2-40B4-BE49-F238E27FC236}">
                    <a16:creationId xmlns:a16="http://schemas.microsoft.com/office/drawing/2014/main" id="{30AB8B23-5A2A-4543-8218-B7119BE53829}"/>
                  </a:ext>
                </a:extLst>
              </p:cNvPr>
              <p:cNvSpPr/>
              <p:nvPr/>
            </p:nvSpPr>
            <p:spPr>
              <a:xfrm rot="16200000" flipH="1">
                <a:off x="197869"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229" name="TextBox 216">
              <a:extLst>
                <a:ext uri="{FF2B5EF4-FFF2-40B4-BE49-F238E27FC236}">
                  <a16:creationId xmlns:a16="http://schemas.microsoft.com/office/drawing/2014/main" id="{F35D060B-0BB5-F842-AC96-2589218C8E25}"/>
                </a:ext>
              </a:extLst>
            </p:cNvPr>
            <p:cNvSpPr txBox="1"/>
            <p:nvPr/>
          </p:nvSpPr>
          <p:spPr>
            <a:xfrm>
              <a:off x="2289801" y="22312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sp>
        <p:nvSpPr>
          <p:cNvPr id="265" name="TextBox 264">
            <a:extLst>
              <a:ext uri="{FF2B5EF4-FFF2-40B4-BE49-F238E27FC236}">
                <a16:creationId xmlns:a16="http://schemas.microsoft.com/office/drawing/2014/main" id="{077BBB15-BF12-714D-9DA9-43C1DD707C6D}"/>
              </a:ext>
            </a:extLst>
          </p:cNvPr>
          <p:cNvSpPr txBox="1"/>
          <p:nvPr/>
        </p:nvSpPr>
        <p:spPr>
          <a:xfrm>
            <a:off x="5995562" y="12013333"/>
            <a:ext cx="2034427" cy="457200"/>
          </a:xfrm>
          <a:prstGeom prst="rect">
            <a:avLst/>
          </a:prstGeom>
          <a:noFill/>
        </p:spPr>
        <p:txBody>
          <a:bodyPr wrap="square" lIns="0" tIns="0" rIns="0" bIns="0" rtlCol="0">
            <a:noAutofit/>
          </a:bodyPr>
          <a:lstStyle/>
          <a:p>
            <a:pPr algn="l"/>
            <a:r>
              <a:rPr lang="ru-RU" sz="3200" dirty="0">
                <a:solidFill>
                  <a:schemeClr val="bg1"/>
                </a:solidFill>
              </a:rPr>
              <a:t>Модель </a:t>
            </a:r>
            <a:r>
              <a:rPr lang="en-US" sz="3200" dirty="0">
                <a:solidFill>
                  <a:schemeClr val="bg1"/>
                </a:solidFill>
              </a:rPr>
              <a:t>N</a:t>
            </a:r>
            <a:endParaRPr lang="en-RU" sz="3200" dirty="0" err="1">
              <a:solidFill>
                <a:schemeClr val="bg1"/>
              </a:solidFill>
            </a:endParaRPr>
          </a:p>
        </p:txBody>
      </p:sp>
      <p:sp>
        <p:nvSpPr>
          <p:cNvPr id="4" name="Rectangle 3">
            <a:extLst>
              <a:ext uri="{FF2B5EF4-FFF2-40B4-BE49-F238E27FC236}">
                <a16:creationId xmlns:a16="http://schemas.microsoft.com/office/drawing/2014/main" id="{88F88399-AF5A-EA4A-B6E2-0E70D3B8D691}"/>
              </a:ext>
            </a:extLst>
          </p:cNvPr>
          <p:cNvSpPr/>
          <p:nvPr/>
        </p:nvSpPr>
        <p:spPr>
          <a:xfrm>
            <a:off x="6366444" y="8869075"/>
            <a:ext cx="646331" cy="646331"/>
          </a:xfrm>
          <a:prstGeom prst="rect">
            <a:avLst/>
          </a:prstGeom>
        </p:spPr>
        <p:txBody>
          <a:bodyPr wrap="square">
            <a:spAutoFit/>
          </a:bodyPr>
          <a:lstStyle/>
          <a:p>
            <a:r>
              <a:rPr lang="en-RU" dirty="0">
                <a:solidFill>
                  <a:schemeClr val="bg1"/>
                </a:solidFill>
              </a:rPr>
              <a:t>…</a:t>
            </a:r>
          </a:p>
        </p:txBody>
      </p:sp>
      <p:sp>
        <p:nvSpPr>
          <p:cNvPr id="8192" name="Right Brace 8191">
            <a:extLst>
              <a:ext uri="{FF2B5EF4-FFF2-40B4-BE49-F238E27FC236}">
                <a16:creationId xmlns:a16="http://schemas.microsoft.com/office/drawing/2014/main" id="{3B2224CC-ECF9-A646-9E43-B460C96B9568}"/>
              </a:ext>
            </a:extLst>
          </p:cNvPr>
          <p:cNvSpPr/>
          <p:nvPr/>
        </p:nvSpPr>
        <p:spPr>
          <a:xfrm>
            <a:off x="9879495" y="2643809"/>
            <a:ext cx="1073426" cy="9124121"/>
          </a:xfrm>
          <a:prstGeom prst="rightBrace">
            <a:avLst>
              <a:gd name="adj1" fmla="val 34259"/>
              <a:gd name="adj2" fmla="val 50000"/>
            </a:avLst>
          </a:prstGeom>
          <a:ln w="57150" cmpd="sng">
            <a:solidFill>
              <a:schemeClr val="bg2"/>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RU"/>
          </a:p>
        </p:txBody>
      </p:sp>
      <p:sp>
        <p:nvSpPr>
          <p:cNvPr id="8193" name="TextBox 8192">
            <a:extLst>
              <a:ext uri="{FF2B5EF4-FFF2-40B4-BE49-F238E27FC236}">
                <a16:creationId xmlns:a16="http://schemas.microsoft.com/office/drawing/2014/main" id="{19119C49-6F84-B54B-848E-1D19972213B8}"/>
              </a:ext>
            </a:extLst>
          </p:cNvPr>
          <p:cNvSpPr txBox="1"/>
          <p:nvPr/>
        </p:nvSpPr>
        <p:spPr>
          <a:xfrm>
            <a:off x="12045806" y="4465433"/>
            <a:ext cx="11824702" cy="7776500"/>
          </a:xfrm>
          <a:prstGeom prst="rect">
            <a:avLst/>
          </a:prstGeom>
          <a:noFill/>
        </p:spPr>
        <p:txBody>
          <a:bodyPr wrap="square" lIns="0" tIns="0" rIns="0" bIns="0" rtlCol="0">
            <a:noAutofit/>
          </a:bodyPr>
          <a:lstStyle/>
          <a:p>
            <a:pPr algn="l"/>
            <a:r>
              <a:rPr lang="ru-RU" sz="4000" dirty="0">
                <a:solidFill>
                  <a:schemeClr val="bg2"/>
                </a:solidFill>
              </a:rPr>
              <a:t>Регрессия</a:t>
            </a:r>
          </a:p>
          <a:p>
            <a:pPr algn="l"/>
            <a:r>
              <a:rPr lang="ru-RU" sz="4000" dirty="0">
                <a:solidFill>
                  <a:schemeClr val="bg1"/>
                </a:solidFill>
              </a:rPr>
              <a:t>Дисперсия предсказаний – неопределенность знания</a:t>
            </a:r>
          </a:p>
          <a:p>
            <a:pPr algn="l"/>
            <a:endParaRPr lang="ru-RU" sz="4000" dirty="0">
              <a:solidFill>
                <a:schemeClr val="bg1"/>
              </a:solidFill>
            </a:endParaRPr>
          </a:p>
          <a:p>
            <a:pPr algn="l"/>
            <a:r>
              <a:rPr lang="ru-RU" sz="4000" dirty="0">
                <a:solidFill>
                  <a:schemeClr val="bg2"/>
                </a:solidFill>
              </a:rPr>
              <a:t>Классификация</a:t>
            </a:r>
          </a:p>
          <a:p>
            <a:pPr algn="l"/>
            <a:r>
              <a:rPr lang="ru-RU" sz="4000" dirty="0">
                <a:solidFill>
                  <a:schemeClr val="bg1"/>
                </a:solidFill>
              </a:rPr>
              <a:t>Средняя энтропия - полная неопределенность</a:t>
            </a:r>
          </a:p>
          <a:p>
            <a:pPr algn="l"/>
            <a:endParaRPr lang="ru-RU" sz="4000" dirty="0">
              <a:solidFill>
                <a:schemeClr val="bg1"/>
              </a:solidFill>
            </a:endParaRPr>
          </a:p>
          <a:p>
            <a:pPr algn="l"/>
            <a:r>
              <a:rPr lang="ru-RU" sz="4000" dirty="0">
                <a:solidFill>
                  <a:schemeClr val="bg1"/>
                </a:solidFill>
              </a:rPr>
              <a:t>Энтропия среднего – неопределенность данных </a:t>
            </a:r>
          </a:p>
          <a:p>
            <a:pPr algn="l"/>
            <a:endParaRPr lang="ru-RU" sz="4000" dirty="0">
              <a:solidFill>
                <a:schemeClr val="bg1"/>
              </a:solidFill>
            </a:endParaRPr>
          </a:p>
        </p:txBody>
      </p:sp>
      <p:pic>
        <p:nvPicPr>
          <p:cNvPr id="8195" name="Picture 8194">
            <a:extLst>
              <a:ext uri="{FF2B5EF4-FFF2-40B4-BE49-F238E27FC236}">
                <a16:creationId xmlns:a16="http://schemas.microsoft.com/office/drawing/2014/main" id="{6BB40CF4-96B3-D34C-9F38-A24E3D631322}"/>
              </a:ext>
            </a:extLst>
          </p:cNvPr>
          <p:cNvPicPr>
            <a:picLocks noChangeAspect="1"/>
          </p:cNvPicPr>
          <p:nvPr/>
        </p:nvPicPr>
        <p:blipFill>
          <a:blip r:embed="rId3"/>
          <a:stretch>
            <a:fillRect/>
          </a:stretch>
        </p:blipFill>
        <p:spPr>
          <a:xfrm>
            <a:off x="12079428" y="8141596"/>
            <a:ext cx="6165939" cy="610489"/>
          </a:xfrm>
          <a:prstGeom prst="rect">
            <a:avLst/>
          </a:prstGeom>
        </p:spPr>
      </p:pic>
      <p:pic>
        <p:nvPicPr>
          <p:cNvPr id="8196" name="Picture 8195">
            <a:extLst>
              <a:ext uri="{FF2B5EF4-FFF2-40B4-BE49-F238E27FC236}">
                <a16:creationId xmlns:a16="http://schemas.microsoft.com/office/drawing/2014/main" id="{775F172B-FD14-D448-A249-3A3499099CA3}"/>
              </a:ext>
            </a:extLst>
          </p:cNvPr>
          <p:cNvPicPr>
            <a:picLocks noChangeAspect="1"/>
          </p:cNvPicPr>
          <p:nvPr/>
        </p:nvPicPr>
        <p:blipFill rotWithShape="1">
          <a:blip r:embed="rId4"/>
          <a:srcRect b="5210"/>
          <a:stretch/>
        </p:blipFill>
        <p:spPr>
          <a:xfrm>
            <a:off x="12043396" y="9455375"/>
            <a:ext cx="8899630" cy="781113"/>
          </a:xfrm>
          <a:prstGeom prst="rect">
            <a:avLst/>
          </a:prstGeom>
        </p:spPr>
      </p:pic>
    </p:spTree>
    <p:extLst>
      <p:ext uri="{BB962C8B-B14F-4D97-AF65-F5344CB8AC3E}">
        <p14:creationId xmlns:p14="http://schemas.microsoft.com/office/powerpoint/2010/main" val="126420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Неопределенность в знаниях</a:t>
            </a:r>
            <a:r>
              <a:rPr lang="en-US" dirty="0">
                <a:solidFill>
                  <a:schemeClr val="bg1"/>
                </a:solidFill>
              </a:rPr>
              <a:t>: </a:t>
            </a:r>
            <a:r>
              <a:rPr lang="ru-RU" dirty="0">
                <a:solidFill>
                  <a:schemeClr val="bg1"/>
                </a:solidFill>
              </a:rPr>
              <a:t>виртуальные ансамбли</a:t>
            </a:r>
          </a:p>
        </p:txBody>
      </p:sp>
      <p:pic>
        <p:nvPicPr>
          <p:cNvPr id="12290" name="Picture 2" descr="Image for post">
            <a:extLst>
              <a:ext uri="{FF2B5EF4-FFF2-40B4-BE49-F238E27FC236}">
                <a16:creationId xmlns:a16="http://schemas.microsoft.com/office/drawing/2014/main" id="{2F868D52-677D-1D44-81D4-76C20DF98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712" y="4645233"/>
            <a:ext cx="21559700" cy="412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402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Неопределенность в знаниях</a:t>
            </a:r>
            <a:br>
              <a:rPr lang="ru-RU" dirty="0">
                <a:solidFill>
                  <a:schemeClr val="bg1"/>
                </a:solidFill>
              </a:rPr>
            </a:br>
            <a:endParaRPr lang="ru-RU" dirty="0">
              <a:solidFill>
                <a:schemeClr val="bg1"/>
              </a:solidFill>
            </a:endParaRPr>
          </a:p>
        </p:txBody>
      </p:sp>
      <p:pic>
        <p:nvPicPr>
          <p:cNvPr id="8194" name="Picture 2">
            <a:extLst>
              <a:ext uri="{FF2B5EF4-FFF2-40B4-BE49-F238E27FC236}">
                <a16:creationId xmlns:a16="http://schemas.microsoft.com/office/drawing/2014/main" id="{432008C1-BB89-9740-A64D-2221CF814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7094" y="2695075"/>
            <a:ext cx="18308224" cy="1026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806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solidFill>
                  <a:schemeClr val="bg1"/>
                </a:solidFill>
              </a:rPr>
              <a:t>Неопределеность</a:t>
            </a:r>
            <a:r>
              <a:rPr lang="ru-RU" dirty="0">
                <a:solidFill>
                  <a:schemeClr val="bg1"/>
                </a:solidFill>
              </a:rPr>
              <a:t>: еще один пример</a:t>
            </a:r>
          </a:p>
        </p:txBody>
      </p:sp>
      <p:pic>
        <p:nvPicPr>
          <p:cNvPr id="6146" name="Picture 2" descr="Image for post">
            <a:extLst>
              <a:ext uri="{FF2B5EF4-FFF2-40B4-BE49-F238E27FC236}">
                <a16:creationId xmlns:a16="http://schemas.microsoft.com/office/drawing/2014/main" id="{068226F5-1A20-9D43-AD6C-B8A71EB7D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615" y="2709372"/>
            <a:ext cx="13009182" cy="86727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5DC646-2379-E443-A1CE-B143B1B77F5F}"/>
              </a:ext>
            </a:extLst>
          </p:cNvPr>
          <p:cNvSpPr txBox="1"/>
          <p:nvPr/>
        </p:nvSpPr>
        <p:spPr>
          <a:xfrm>
            <a:off x="8425806" y="12113284"/>
            <a:ext cx="7556400" cy="1079165"/>
          </a:xfrm>
          <a:prstGeom prst="rect">
            <a:avLst/>
          </a:prstGeom>
          <a:noFill/>
        </p:spPr>
        <p:txBody>
          <a:bodyPr wrap="square" lIns="0" tIns="0" rIns="0" bIns="0" rtlCol="0">
            <a:noAutofit/>
          </a:bodyPr>
          <a:lstStyle/>
          <a:p>
            <a:pPr algn="ctr"/>
            <a:r>
              <a:rPr lang="ru-RU" dirty="0">
                <a:solidFill>
                  <a:schemeClr val="bg1"/>
                </a:solidFill>
              </a:rPr>
              <a:t>Исходные данные</a:t>
            </a:r>
            <a:endParaRPr lang="en-RU" dirty="0" err="1">
              <a:solidFill>
                <a:schemeClr val="bg1"/>
              </a:solidFill>
            </a:endParaRPr>
          </a:p>
        </p:txBody>
      </p:sp>
    </p:spTree>
    <p:extLst>
      <p:ext uri="{BB962C8B-B14F-4D97-AF65-F5344CB8AC3E}">
        <p14:creationId xmlns:p14="http://schemas.microsoft.com/office/powerpoint/2010/main" val="1117928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solidFill>
                  <a:schemeClr val="bg1"/>
                </a:solidFill>
              </a:rPr>
              <a:t>Неопределеность</a:t>
            </a:r>
            <a:r>
              <a:rPr lang="ru-RU" dirty="0">
                <a:solidFill>
                  <a:schemeClr val="bg1"/>
                </a:solidFill>
              </a:rPr>
              <a:t>: еще один пример</a:t>
            </a:r>
          </a:p>
        </p:txBody>
      </p:sp>
      <p:pic>
        <p:nvPicPr>
          <p:cNvPr id="6148" name="Picture 4" descr="Image for post">
            <a:extLst>
              <a:ext uri="{FF2B5EF4-FFF2-40B4-BE49-F238E27FC236}">
                <a16:creationId xmlns:a16="http://schemas.microsoft.com/office/drawing/2014/main" id="{405C057C-7A78-B749-951A-F124E44ED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600" y="3912699"/>
            <a:ext cx="10158617" cy="677241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for post">
            <a:extLst>
              <a:ext uri="{FF2B5EF4-FFF2-40B4-BE49-F238E27FC236}">
                <a16:creationId xmlns:a16="http://schemas.microsoft.com/office/drawing/2014/main" id="{E520D79C-277C-7144-A0D4-3BB9FAD3C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2823" y="3912699"/>
            <a:ext cx="10158617" cy="67724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469D841-1C72-3D4D-A433-E64624D220F3}"/>
              </a:ext>
            </a:extLst>
          </p:cNvPr>
          <p:cNvSpPr txBox="1"/>
          <p:nvPr/>
        </p:nvSpPr>
        <p:spPr>
          <a:xfrm>
            <a:off x="1394525" y="11148498"/>
            <a:ext cx="10544765" cy="1079165"/>
          </a:xfrm>
          <a:prstGeom prst="rect">
            <a:avLst/>
          </a:prstGeom>
          <a:noFill/>
        </p:spPr>
        <p:txBody>
          <a:bodyPr wrap="square" lIns="0" tIns="0" rIns="0" bIns="0" rtlCol="0">
            <a:noAutofit/>
          </a:bodyPr>
          <a:lstStyle/>
          <a:p>
            <a:pPr algn="ctr"/>
            <a:r>
              <a:rPr lang="ru-RU" dirty="0" err="1">
                <a:solidFill>
                  <a:schemeClr val="bg1"/>
                </a:solidFill>
              </a:rPr>
              <a:t>Предсказанние</a:t>
            </a:r>
            <a:r>
              <a:rPr lang="ru-RU" dirty="0">
                <a:solidFill>
                  <a:schemeClr val="bg1"/>
                </a:solidFill>
              </a:rPr>
              <a:t> неопределенности данных </a:t>
            </a:r>
            <a:endParaRPr lang="en-RU" dirty="0" err="1">
              <a:solidFill>
                <a:schemeClr val="bg1"/>
              </a:solidFill>
            </a:endParaRPr>
          </a:p>
        </p:txBody>
      </p:sp>
      <p:sp>
        <p:nvSpPr>
          <p:cNvPr id="9" name="TextBox 8">
            <a:extLst>
              <a:ext uri="{FF2B5EF4-FFF2-40B4-BE49-F238E27FC236}">
                <a16:creationId xmlns:a16="http://schemas.microsoft.com/office/drawing/2014/main" id="{4960BB70-BAC2-394A-AFA3-52D82460D06D}"/>
              </a:ext>
            </a:extLst>
          </p:cNvPr>
          <p:cNvSpPr txBox="1"/>
          <p:nvPr/>
        </p:nvSpPr>
        <p:spPr>
          <a:xfrm>
            <a:off x="12779748" y="11148498"/>
            <a:ext cx="10544765" cy="1079165"/>
          </a:xfrm>
          <a:prstGeom prst="rect">
            <a:avLst/>
          </a:prstGeom>
          <a:noFill/>
        </p:spPr>
        <p:txBody>
          <a:bodyPr wrap="square" lIns="0" tIns="0" rIns="0" bIns="0" rtlCol="0">
            <a:noAutofit/>
          </a:bodyPr>
          <a:lstStyle/>
          <a:p>
            <a:pPr algn="ctr"/>
            <a:r>
              <a:rPr lang="ru-RU" dirty="0" err="1">
                <a:solidFill>
                  <a:schemeClr val="bg1"/>
                </a:solidFill>
              </a:rPr>
              <a:t>Предсказанние</a:t>
            </a:r>
            <a:r>
              <a:rPr lang="ru-RU" dirty="0">
                <a:solidFill>
                  <a:schemeClr val="bg1"/>
                </a:solidFill>
              </a:rPr>
              <a:t> неопределенности знаний </a:t>
            </a:r>
            <a:endParaRPr lang="en-RU" dirty="0" err="1">
              <a:solidFill>
                <a:schemeClr val="bg1"/>
              </a:solidFill>
            </a:endParaRPr>
          </a:p>
        </p:txBody>
      </p:sp>
    </p:spTree>
    <p:extLst>
      <p:ext uri="{BB962C8B-B14F-4D97-AF65-F5344CB8AC3E}">
        <p14:creationId xmlns:p14="http://schemas.microsoft.com/office/powerpoint/2010/main" val="1001838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923DEE3-C406-B74B-8033-72B94138611C}"/>
              </a:ext>
            </a:extLst>
          </p:cNvPr>
          <p:cNvSpPr>
            <a:spLocks noGrp="1"/>
          </p:cNvSpPr>
          <p:nvPr>
            <p:ph type="body" idx="1"/>
          </p:nvPr>
        </p:nvSpPr>
        <p:spPr/>
        <p:txBody>
          <a:bodyPr/>
          <a:lstStyle/>
          <a:p>
            <a:endParaRPr lang="en-RU"/>
          </a:p>
        </p:txBody>
      </p:sp>
      <p:sp>
        <p:nvSpPr>
          <p:cNvPr id="6" name="Title 5">
            <a:extLst>
              <a:ext uri="{FF2B5EF4-FFF2-40B4-BE49-F238E27FC236}">
                <a16:creationId xmlns:a16="http://schemas.microsoft.com/office/drawing/2014/main" id="{78A9068A-5F9E-A74C-A4F3-3E86E30986F7}"/>
              </a:ext>
            </a:extLst>
          </p:cNvPr>
          <p:cNvSpPr>
            <a:spLocks noGrp="1"/>
          </p:cNvSpPr>
          <p:nvPr>
            <p:ph type="ctrTitle"/>
          </p:nvPr>
        </p:nvSpPr>
        <p:spPr/>
        <p:txBody>
          <a:bodyPr/>
          <a:lstStyle/>
          <a:p>
            <a:r>
              <a:rPr lang="ru-RU" dirty="0"/>
              <a:t>Новости и планы</a:t>
            </a:r>
            <a:endParaRPr lang="en-RU" dirty="0"/>
          </a:p>
        </p:txBody>
      </p:sp>
      <p:sp>
        <p:nvSpPr>
          <p:cNvPr id="4" name="Slide Number Placeholder 3">
            <a:extLst>
              <a:ext uri="{FF2B5EF4-FFF2-40B4-BE49-F238E27FC236}">
                <a16:creationId xmlns:a16="http://schemas.microsoft.com/office/drawing/2014/main" id="{30A7BFD5-B285-914E-BEC0-7AF3F73BE2C0}"/>
              </a:ext>
            </a:extLst>
          </p:cNvPr>
          <p:cNvSpPr>
            <a:spLocks noGrp="1"/>
          </p:cNvSpPr>
          <p:nvPr>
            <p:ph type="sldNum" sz="quarter" idx="4294967295"/>
          </p:nvPr>
        </p:nvSpPr>
        <p:spPr>
          <a:xfrm>
            <a:off x="23288625" y="12620625"/>
            <a:ext cx="1093788" cy="442913"/>
          </a:xfrm>
        </p:spPr>
        <p:txBody>
          <a:bodyPr/>
          <a:lstStyle/>
          <a:p>
            <a:fld id="{741C03D3-FA44-40EC-9A21-1FC4FEA3E22E}" type="slidenum">
              <a:rPr lang="ru-RU" smtClean="0"/>
              <a:pPr/>
              <a:t>38</a:t>
            </a:fld>
            <a:endParaRPr lang="ru-RU" dirty="0"/>
          </a:p>
        </p:txBody>
      </p:sp>
    </p:spTree>
    <p:extLst>
      <p:ext uri="{BB962C8B-B14F-4D97-AF65-F5344CB8AC3E}">
        <p14:creationId xmlns:p14="http://schemas.microsoft.com/office/powerpoint/2010/main" val="3385792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C</a:t>
            </a:r>
            <a:r>
              <a:rPr lang="ru-RU" dirty="0" err="1">
                <a:solidFill>
                  <a:schemeClr val="bg1"/>
                </a:solidFill>
              </a:rPr>
              <a:t>корость</a:t>
            </a:r>
            <a:endParaRPr lang="ru-RU" dirty="0">
              <a:solidFill>
                <a:schemeClr val="bg1"/>
              </a:solidFill>
            </a:endParaRPr>
          </a:p>
        </p:txBody>
      </p:sp>
      <p:pic>
        <p:nvPicPr>
          <p:cNvPr id="5" name="Picture 4">
            <a:extLst>
              <a:ext uri="{FF2B5EF4-FFF2-40B4-BE49-F238E27FC236}">
                <a16:creationId xmlns:a16="http://schemas.microsoft.com/office/drawing/2014/main" id="{D2EBDC1B-23E5-6249-8674-82E3F3119FC7}"/>
              </a:ext>
            </a:extLst>
          </p:cNvPr>
          <p:cNvPicPr>
            <a:picLocks noChangeAspect="1"/>
          </p:cNvPicPr>
          <p:nvPr/>
        </p:nvPicPr>
        <p:blipFill>
          <a:blip r:embed="rId3"/>
          <a:stretch>
            <a:fillRect/>
          </a:stretch>
        </p:blipFill>
        <p:spPr>
          <a:xfrm>
            <a:off x="1221335" y="2567864"/>
            <a:ext cx="21599077" cy="10210267"/>
          </a:xfrm>
          <a:prstGeom prst="rect">
            <a:avLst/>
          </a:prstGeom>
        </p:spPr>
      </p:pic>
    </p:spTree>
    <p:extLst>
      <p:ext uri="{BB962C8B-B14F-4D97-AF65-F5344CB8AC3E}">
        <p14:creationId xmlns:p14="http://schemas.microsoft.com/office/powerpoint/2010/main" val="3843909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7FA1EE66-3B03-8246-9D1C-E2B465791BC1}"/>
              </a:ext>
            </a:extLst>
          </p:cNvPr>
          <p:cNvSpPr/>
          <p:nvPr/>
        </p:nvSpPr>
        <p:spPr>
          <a:xfrm>
            <a:off x="12204006" y="2589803"/>
            <a:ext cx="11233777" cy="9803219"/>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marL="0" marR="0" lvl="0" indent="0" algn="ctr" defTabSz="1828595" rtl="0" eaLnBrk="1" fontAlgn="auto" latinLnBrk="0" hangingPunct="1">
              <a:lnSpc>
                <a:spcPct val="90000"/>
              </a:lnSpc>
              <a:spcBef>
                <a:spcPts val="0"/>
              </a:spcBef>
              <a:spcAft>
                <a:spcPts val="0"/>
              </a:spcAft>
              <a:buClrTx/>
              <a:buSzTx/>
              <a:buFontTx/>
              <a:buNone/>
              <a:tabLst/>
              <a:defRPr/>
            </a:pPr>
            <a:endParaRPr kumimoji="0" lang="ru-RU" sz="3200" b="0" i="0" u="none" strike="noStrike" kern="1200" cap="none" spc="0" normalizeH="0" baseline="0" noProof="0" dirty="0">
              <a:ln w="0"/>
              <a:solidFill>
                <a:srgbClr val="000000"/>
              </a:solidFill>
              <a:effectLst/>
              <a:uLnTx/>
              <a:uFillTx/>
              <a:latin typeface="Arial" panose="020B0604020202020204"/>
              <a:ea typeface="+mn-ea"/>
              <a:cs typeface="+mn-cs"/>
            </a:endParaRPr>
          </a:p>
        </p:txBody>
      </p:sp>
      <p:sp>
        <p:nvSpPr>
          <p:cNvPr id="13" name="Прямоугольник 12">
            <a:extLst>
              <a:ext uri="{FF2B5EF4-FFF2-40B4-BE49-F238E27FC236}">
                <a16:creationId xmlns:a16="http://schemas.microsoft.com/office/drawing/2014/main" id="{2B355337-756D-1046-AE3E-776A04042016}"/>
              </a:ext>
            </a:extLst>
          </p:cNvPr>
          <p:cNvSpPr/>
          <p:nvPr/>
        </p:nvSpPr>
        <p:spPr>
          <a:xfrm>
            <a:off x="29916033" y="14798305"/>
            <a:ext cx="10250488" cy="9113011"/>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marL="0" marR="0" lvl="0" indent="0" algn="ctr" defTabSz="1828595" rtl="0" eaLnBrk="1" fontAlgn="auto" latinLnBrk="0" hangingPunct="1">
              <a:lnSpc>
                <a:spcPct val="90000"/>
              </a:lnSpc>
              <a:spcBef>
                <a:spcPts val="0"/>
              </a:spcBef>
              <a:spcAft>
                <a:spcPts val="0"/>
              </a:spcAft>
              <a:buClrTx/>
              <a:buSzTx/>
              <a:buFontTx/>
              <a:buNone/>
              <a:tabLst/>
              <a:defRPr/>
            </a:pPr>
            <a:endParaRPr kumimoji="0" lang="ru-RU" sz="3200" b="0" i="0" u="none" strike="noStrike" kern="1200" cap="none" spc="0" normalizeH="0" baseline="0" noProof="0" dirty="0">
              <a:ln w="0"/>
              <a:solidFill>
                <a:srgbClr val="000000"/>
              </a:solidFill>
              <a:effectLst/>
              <a:uLnTx/>
              <a:uFillTx/>
              <a:latin typeface="Arial" panose="020B0604020202020204"/>
              <a:ea typeface="+mn-ea"/>
              <a:cs typeface="+mn-cs"/>
            </a:endParaRPr>
          </a:p>
        </p:txBody>
      </p:sp>
      <p:sp>
        <p:nvSpPr>
          <p:cNvPr id="3" name="Заголовок 2"/>
          <p:cNvSpPr>
            <a:spLocks noGrp="1"/>
          </p:cNvSpPr>
          <p:nvPr>
            <p:ph type="title"/>
          </p:nvPr>
        </p:nvSpPr>
        <p:spPr/>
        <p:txBody>
          <a:bodyPr/>
          <a:lstStyle/>
          <a:p>
            <a:r>
              <a:rPr lang="ru-RU" dirty="0">
                <a:solidFill>
                  <a:schemeClr val="bg1"/>
                </a:solidFill>
              </a:rPr>
              <a:t>Пользователи </a:t>
            </a:r>
            <a:r>
              <a:rPr lang="en-US" dirty="0">
                <a:solidFill>
                  <a:schemeClr val="bg1"/>
                </a:solidFill>
              </a:rPr>
              <a:t>CatBoost</a:t>
            </a:r>
            <a:endParaRPr lang="ru-RU" dirty="0">
              <a:solidFill>
                <a:schemeClr val="bg1"/>
              </a:solidFill>
            </a:endParaRPr>
          </a:p>
        </p:txBody>
      </p:sp>
      <p:sp>
        <p:nvSpPr>
          <p:cNvPr id="12" name="Тип задачи: ранжирование…"/>
          <p:cNvSpPr txBox="1">
            <a:spLocks noGrp="1"/>
          </p:cNvSpPr>
          <p:nvPr>
            <p:ph type="body" idx="4294967295"/>
          </p:nvPr>
        </p:nvSpPr>
        <p:spPr>
          <a:xfrm>
            <a:off x="1570036" y="3103563"/>
            <a:ext cx="9520239" cy="8775700"/>
          </a:xfrm>
          <a:prstGeom prst="rect">
            <a:avLst/>
          </a:prstGeom>
        </p:spPr>
        <p:txBody>
          <a:bodyPr anchor="ctr"/>
          <a:lstStyle/>
          <a:p>
            <a:pPr lvl="2"/>
            <a:r>
              <a:rPr lang="en-US" sz="4800" dirty="0">
                <a:solidFill>
                  <a:schemeClr val="bg1"/>
                </a:solidFill>
              </a:rPr>
              <a:t>Recommendations at Netflix</a:t>
            </a:r>
          </a:p>
          <a:p>
            <a:pPr lvl="2"/>
            <a:r>
              <a:rPr lang="en-US" sz="4800" dirty="0">
                <a:solidFill>
                  <a:schemeClr val="bg1"/>
                </a:solidFill>
              </a:rPr>
              <a:t>Hotel ranking in </a:t>
            </a:r>
            <a:r>
              <a:rPr lang="en-US" sz="4800" dirty="0" err="1">
                <a:solidFill>
                  <a:schemeClr val="bg1"/>
                </a:solidFill>
              </a:rPr>
              <a:t>Aviasales</a:t>
            </a:r>
            <a:endParaRPr lang="en-US" sz="4800" dirty="0">
              <a:solidFill>
                <a:schemeClr val="bg1"/>
              </a:solidFill>
            </a:endParaRPr>
          </a:p>
          <a:p>
            <a:pPr lvl="2"/>
            <a:r>
              <a:rPr lang="en-US" sz="4800" dirty="0">
                <a:solidFill>
                  <a:schemeClr val="bg1"/>
                </a:solidFill>
              </a:rPr>
              <a:t>Protection against bots in </a:t>
            </a:r>
            <a:r>
              <a:rPr lang="en-US" sz="4800" dirty="0" err="1">
                <a:solidFill>
                  <a:schemeClr val="bg1"/>
                </a:solidFill>
              </a:rPr>
              <a:t>CloudFlare</a:t>
            </a:r>
            <a:endParaRPr lang="en-US" sz="4800" dirty="0">
              <a:solidFill>
                <a:schemeClr val="bg1"/>
              </a:solidFill>
            </a:endParaRPr>
          </a:p>
          <a:p>
            <a:pPr lvl="2"/>
            <a:r>
              <a:rPr lang="en-US" sz="4800" dirty="0">
                <a:solidFill>
                  <a:schemeClr val="bg1"/>
                </a:solidFill>
              </a:rPr>
              <a:t>Particle classification in CERN</a:t>
            </a:r>
          </a:p>
          <a:p>
            <a:pPr lvl="2"/>
            <a:r>
              <a:rPr lang="en-US" sz="4800" dirty="0">
                <a:solidFill>
                  <a:schemeClr val="bg1"/>
                </a:solidFill>
              </a:rPr>
              <a:t>Medical research at University of NSW Sydney</a:t>
            </a:r>
          </a:p>
          <a:p>
            <a:pPr lvl="2"/>
            <a:r>
              <a:rPr lang="en-US" sz="4800" dirty="0">
                <a:solidFill>
                  <a:schemeClr val="bg1"/>
                </a:solidFill>
              </a:rPr>
              <a:t>Destination prediction in </a:t>
            </a:r>
            <a:r>
              <a:rPr lang="en-US" sz="4800" dirty="0" err="1">
                <a:solidFill>
                  <a:schemeClr val="bg1"/>
                </a:solidFill>
              </a:rPr>
              <a:t>Careem</a:t>
            </a:r>
            <a:r>
              <a:rPr lang="en-US" sz="4800" dirty="0">
                <a:solidFill>
                  <a:schemeClr val="bg1"/>
                </a:solidFill>
              </a:rPr>
              <a:t> taxi service</a:t>
            </a:r>
          </a:p>
          <a:p>
            <a:pPr lvl="2"/>
            <a:r>
              <a:rPr lang="en-US" sz="4800" dirty="0">
                <a:solidFill>
                  <a:schemeClr val="bg1"/>
                </a:solidFill>
              </a:rPr>
              <a:t>ML competitions on </a:t>
            </a:r>
            <a:r>
              <a:rPr lang="en-US" sz="4800" dirty="0" err="1">
                <a:solidFill>
                  <a:schemeClr val="bg1"/>
                </a:solidFill>
              </a:rPr>
              <a:t>Kaggle</a:t>
            </a:r>
            <a:endParaRPr lang="en-US" sz="4800" dirty="0">
              <a:solidFill>
                <a:schemeClr val="bg1"/>
              </a:solidFill>
            </a:endParaRPr>
          </a:p>
        </p:txBody>
      </p:sp>
      <p:pic>
        <p:nvPicPr>
          <p:cNvPr id="2052" name="Picture 4" descr="https://upload.wikimedia.org/wikipedia/ru/d/d1/Lhcb_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5562" y="3111140"/>
            <a:ext cx="2932008" cy="20002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ÐÐ° Ð¸Ð·Ð¾Ð±ÑÐ°Ð¶ÐµÐ½Ð¸Ð¸ Ð¼Ð¾Ð¶ÐµÑ Ð½Ð°ÑÐ¾Ð´Ð¸ÑÑÑÑ: ÑÐµÐºÑÑ"/>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7290" y="5443294"/>
            <a:ext cx="2800280" cy="2800280"/>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p:cNvPicPr>
            <a:picLocks noChangeAspect="1"/>
          </p:cNvPicPr>
          <p:nvPr/>
        </p:nvPicPr>
        <p:blipFill>
          <a:blip r:embed="rId5"/>
          <a:stretch>
            <a:fillRect/>
          </a:stretch>
        </p:blipFill>
        <p:spPr>
          <a:xfrm>
            <a:off x="15175029" y="10479176"/>
            <a:ext cx="5469879" cy="1198164"/>
          </a:xfrm>
          <a:prstGeom prst="rect">
            <a:avLst/>
          </a:prstGeom>
        </p:spPr>
      </p:pic>
      <p:pic>
        <p:nvPicPr>
          <p:cNvPr id="10" name="Рисунок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57730" y="3339701"/>
            <a:ext cx="3995494" cy="1543169"/>
          </a:xfrm>
          <a:prstGeom prst="rect">
            <a:avLst/>
          </a:prstGeom>
        </p:spPr>
      </p:pic>
      <p:pic>
        <p:nvPicPr>
          <p:cNvPr id="6" name="Picture 5">
            <a:extLst>
              <a:ext uri="{FF2B5EF4-FFF2-40B4-BE49-F238E27FC236}">
                <a16:creationId xmlns:a16="http://schemas.microsoft.com/office/drawing/2014/main" id="{08867355-B8E4-AC4D-945F-26975D29D9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56862" y="8575435"/>
            <a:ext cx="8910812" cy="1277653"/>
          </a:xfrm>
          <a:prstGeom prst="rect">
            <a:avLst/>
          </a:prstGeom>
        </p:spPr>
      </p:pic>
      <p:pic>
        <p:nvPicPr>
          <p:cNvPr id="1026" name="Picture 2" descr="Image result for netflix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57730" y="5443294"/>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40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Новые функции</a:t>
            </a:r>
          </a:p>
        </p:txBody>
      </p:sp>
      <p:sp>
        <p:nvSpPr>
          <p:cNvPr id="3" name="Content Placeholder 2">
            <a:extLst>
              <a:ext uri="{FF2B5EF4-FFF2-40B4-BE49-F238E27FC236}">
                <a16:creationId xmlns:a16="http://schemas.microsoft.com/office/drawing/2014/main" id="{421FEFF2-5D26-9E4E-A772-4F20A865AFC7}"/>
              </a:ext>
            </a:extLst>
          </p:cNvPr>
          <p:cNvSpPr>
            <a:spLocks noGrp="1"/>
          </p:cNvSpPr>
          <p:nvPr>
            <p:ph idx="1"/>
          </p:nvPr>
        </p:nvSpPr>
        <p:spPr/>
        <p:txBody>
          <a:bodyPr/>
          <a:lstStyle/>
          <a:p>
            <a:pPr marL="685800" indent="-685800">
              <a:buFont typeface="Arial" panose="020B0604020202020204" pitchFamily="34" charset="0"/>
              <a:buChar char="•"/>
            </a:pPr>
            <a:r>
              <a:rPr lang="en-GB" dirty="0" err="1">
                <a:solidFill>
                  <a:schemeClr val="bg1"/>
                </a:solidFill>
                <a:latin typeface="Courier" pitchFamily="2" charset="0"/>
              </a:rPr>
              <a:t>posterior_sampling</a:t>
            </a:r>
            <a:r>
              <a:rPr lang="en-GB" dirty="0">
                <a:solidFill>
                  <a:schemeClr val="bg1"/>
                </a:solidFill>
                <a:latin typeface="Courier" pitchFamily="2" charset="0"/>
              </a:rPr>
              <a:t> – </a:t>
            </a:r>
            <a:r>
              <a:rPr lang="ru-RU" dirty="0">
                <a:solidFill>
                  <a:schemeClr val="bg1"/>
                </a:solidFill>
              </a:rPr>
              <a:t>включает </a:t>
            </a:r>
            <a:r>
              <a:rPr lang="ru-RU" dirty="0" err="1">
                <a:solidFill>
                  <a:schemeClr val="bg1"/>
                </a:solidFill>
              </a:rPr>
              <a:t>бустинг</a:t>
            </a:r>
            <a:r>
              <a:rPr lang="ru-RU" dirty="0">
                <a:solidFill>
                  <a:schemeClr val="bg1"/>
                </a:solidFill>
              </a:rPr>
              <a:t> с динамикой </a:t>
            </a:r>
            <a:r>
              <a:rPr lang="ru-RU" dirty="0" err="1">
                <a:solidFill>
                  <a:schemeClr val="bg1"/>
                </a:solidFill>
              </a:rPr>
              <a:t>Ланжевана</a:t>
            </a:r>
            <a:r>
              <a:rPr lang="ru-RU" dirty="0">
                <a:solidFill>
                  <a:schemeClr val="bg1"/>
                </a:solidFill>
              </a:rPr>
              <a:t>,  выставляет правильные параметры для возможности оценки неопределенности через виртуальные ансамбли</a:t>
            </a:r>
            <a:endParaRPr lang="en-GB" dirty="0">
              <a:solidFill>
                <a:schemeClr val="bg1"/>
              </a:solidFill>
            </a:endParaRPr>
          </a:p>
          <a:p>
            <a:pPr marL="685800" indent="-685800">
              <a:buFont typeface="Arial" panose="020B0604020202020204" pitchFamily="34" charset="0"/>
              <a:buChar char="•"/>
            </a:pPr>
            <a:r>
              <a:rPr lang="en-GB" dirty="0" err="1">
                <a:solidFill>
                  <a:schemeClr val="bg1"/>
                </a:solidFill>
                <a:latin typeface="Courier" pitchFamily="2" charset="0"/>
              </a:rPr>
              <a:t>auto_class_weights</a:t>
            </a:r>
            <a:r>
              <a:rPr lang="ru-RU" dirty="0">
                <a:solidFill>
                  <a:schemeClr val="bg1"/>
                </a:solidFill>
              </a:rPr>
              <a:t> – автоматически выставляются веса для классов, может быть полезно для несбалансированных </a:t>
            </a:r>
            <a:r>
              <a:rPr lang="ru-RU" dirty="0" err="1">
                <a:solidFill>
                  <a:schemeClr val="bg1"/>
                </a:solidFill>
              </a:rPr>
              <a:t>датасетов</a:t>
            </a:r>
            <a:endParaRPr lang="ru-RU" dirty="0">
              <a:solidFill>
                <a:schemeClr val="bg1"/>
              </a:solidFill>
            </a:endParaRPr>
          </a:p>
          <a:p>
            <a:pPr marL="685800" indent="-685800">
              <a:buFont typeface="Arial" panose="020B0604020202020204" pitchFamily="34" charset="0"/>
              <a:buChar char="•"/>
            </a:pPr>
            <a:r>
              <a:rPr lang="en-GB" dirty="0" err="1">
                <a:solidFill>
                  <a:schemeClr val="bg1"/>
                </a:solidFill>
                <a:latin typeface="Courier" pitchFamily="2" charset="0"/>
              </a:rPr>
              <a:t>first_feature_use_penalties</a:t>
            </a:r>
            <a:r>
              <a:rPr lang="ru-RU" dirty="0">
                <a:solidFill>
                  <a:schemeClr val="bg1"/>
                </a:solidFill>
                <a:latin typeface="Courier" pitchFamily="2" charset="0"/>
              </a:rPr>
              <a:t> </a:t>
            </a:r>
            <a:r>
              <a:rPr lang="ru-RU" dirty="0">
                <a:solidFill>
                  <a:schemeClr val="bg1"/>
                </a:solidFill>
              </a:rPr>
              <a:t>–  штрафы за первое использование </a:t>
            </a:r>
            <a:r>
              <a:rPr lang="ru-RU" dirty="0" err="1">
                <a:solidFill>
                  <a:schemeClr val="bg1"/>
                </a:solidFill>
              </a:rPr>
              <a:t>фичей</a:t>
            </a:r>
            <a:endParaRPr lang="ru-RU" dirty="0">
              <a:solidFill>
                <a:schemeClr val="bg1"/>
              </a:solidFill>
            </a:endParaRPr>
          </a:p>
          <a:p>
            <a:pPr marL="685800" indent="-685800">
              <a:buFont typeface="Arial" panose="020B0604020202020204" pitchFamily="34" charset="0"/>
              <a:buChar char="•"/>
            </a:pPr>
            <a:r>
              <a:rPr lang="en-GB" dirty="0" err="1">
                <a:solidFill>
                  <a:schemeClr val="bg1"/>
                </a:solidFill>
                <a:latin typeface="Courier" pitchFamily="2" charset="0"/>
              </a:rPr>
              <a:t>feature_weights</a:t>
            </a:r>
            <a:r>
              <a:rPr lang="ru-RU" dirty="0">
                <a:solidFill>
                  <a:schemeClr val="bg1"/>
                </a:solidFill>
                <a:latin typeface="SFMono-Regular"/>
              </a:rPr>
              <a:t> </a:t>
            </a:r>
            <a:r>
              <a:rPr lang="ru-RU" dirty="0">
                <a:solidFill>
                  <a:schemeClr val="bg1"/>
                </a:solidFill>
              </a:rPr>
              <a:t>– веса </a:t>
            </a:r>
            <a:r>
              <a:rPr lang="ru-RU" dirty="0" err="1">
                <a:solidFill>
                  <a:schemeClr val="bg1"/>
                </a:solidFill>
              </a:rPr>
              <a:t>фичей</a:t>
            </a:r>
            <a:r>
              <a:rPr lang="ru-RU" dirty="0">
                <a:solidFill>
                  <a:schemeClr val="bg1"/>
                </a:solidFill>
              </a:rPr>
              <a:t>, применяются к </a:t>
            </a:r>
            <a:r>
              <a:rPr lang="ru-RU" dirty="0" err="1">
                <a:solidFill>
                  <a:schemeClr val="bg1"/>
                </a:solidFill>
              </a:rPr>
              <a:t>скорам</a:t>
            </a:r>
            <a:r>
              <a:rPr lang="ru-RU" dirty="0">
                <a:solidFill>
                  <a:schemeClr val="bg1"/>
                </a:solidFill>
              </a:rPr>
              <a:t> по сплитам этих </a:t>
            </a:r>
            <a:r>
              <a:rPr lang="ru-RU" dirty="0" err="1">
                <a:solidFill>
                  <a:schemeClr val="bg1"/>
                </a:solidFill>
              </a:rPr>
              <a:t>фичей</a:t>
            </a:r>
            <a:endParaRPr lang="ru-RU" dirty="0">
              <a:solidFill>
                <a:schemeClr val="bg1"/>
              </a:solidFill>
            </a:endParaRPr>
          </a:p>
          <a:p>
            <a:pPr marL="685800" indent="-685800">
              <a:buFont typeface="Arial" panose="020B0604020202020204" pitchFamily="34" charset="0"/>
              <a:buChar char="•"/>
            </a:pPr>
            <a:r>
              <a:rPr lang="en-GB" dirty="0">
                <a:solidFill>
                  <a:schemeClr val="bg1"/>
                </a:solidFill>
              </a:rPr>
              <a:t>PRAUC metric</a:t>
            </a:r>
            <a:endParaRPr lang="ru-RU" dirty="0">
              <a:solidFill>
                <a:schemeClr val="bg1"/>
              </a:solidFill>
            </a:endParaRPr>
          </a:p>
        </p:txBody>
      </p:sp>
    </p:spTree>
    <p:extLst>
      <p:ext uri="{BB962C8B-B14F-4D97-AF65-F5344CB8AC3E}">
        <p14:creationId xmlns:p14="http://schemas.microsoft.com/office/powerpoint/2010/main" val="2976208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Новые функции </a:t>
            </a:r>
            <a:r>
              <a:rPr lang="en-US" dirty="0">
                <a:solidFill>
                  <a:schemeClr val="bg1"/>
                </a:solidFill>
              </a:rPr>
              <a:t>GPU </a:t>
            </a:r>
            <a:r>
              <a:rPr lang="ru-RU" dirty="0">
                <a:solidFill>
                  <a:schemeClr val="bg1"/>
                </a:solidFill>
              </a:rPr>
              <a:t>обучения</a:t>
            </a:r>
          </a:p>
        </p:txBody>
      </p:sp>
      <p:sp>
        <p:nvSpPr>
          <p:cNvPr id="3" name="Content Placeholder 2">
            <a:extLst>
              <a:ext uri="{FF2B5EF4-FFF2-40B4-BE49-F238E27FC236}">
                <a16:creationId xmlns:a16="http://schemas.microsoft.com/office/drawing/2014/main" id="{421FEFF2-5D26-9E4E-A772-4F20A865AFC7}"/>
              </a:ext>
            </a:extLst>
          </p:cNvPr>
          <p:cNvSpPr>
            <a:spLocks noGrp="1"/>
          </p:cNvSpPr>
          <p:nvPr>
            <p:ph idx="1"/>
          </p:nvPr>
        </p:nvSpPr>
        <p:spPr/>
        <p:txBody>
          <a:bodyPr/>
          <a:lstStyle/>
          <a:p>
            <a:pPr marL="685800" indent="-685800">
              <a:buFont typeface="Arial" panose="020B0604020202020204" pitchFamily="34" charset="0"/>
              <a:buChar char="•"/>
            </a:pPr>
            <a:r>
              <a:rPr lang="en-US" dirty="0">
                <a:solidFill>
                  <a:schemeClr val="bg1"/>
                </a:solidFill>
              </a:rPr>
              <a:t>Golden features – </a:t>
            </a:r>
            <a:r>
              <a:rPr lang="ru-RU" dirty="0">
                <a:solidFill>
                  <a:schemeClr val="bg1"/>
                </a:solidFill>
              </a:rPr>
              <a:t>поддержали квантизацию на больше чем 254 границы</a:t>
            </a:r>
          </a:p>
          <a:p>
            <a:pPr marL="685800" indent="-685800">
              <a:buFont typeface="Arial" panose="020B0604020202020204" pitchFamily="34" charset="0"/>
              <a:buChar char="•"/>
            </a:pPr>
            <a:r>
              <a:rPr lang="ru-RU" dirty="0">
                <a:solidFill>
                  <a:schemeClr val="bg1"/>
                </a:solidFill>
              </a:rPr>
              <a:t>Поддержали </a:t>
            </a:r>
            <a:r>
              <a:rPr lang="en-RU" dirty="0">
                <a:solidFill>
                  <a:schemeClr val="bg1"/>
                </a:solidFill>
              </a:rPr>
              <a:t>MVS </a:t>
            </a:r>
            <a:r>
              <a:rPr lang="ru-RU" dirty="0" err="1">
                <a:solidFill>
                  <a:schemeClr val="bg1"/>
                </a:solidFill>
              </a:rPr>
              <a:t>сэмплирование</a:t>
            </a:r>
            <a:r>
              <a:rPr lang="ru-RU" dirty="0">
                <a:solidFill>
                  <a:schemeClr val="bg1"/>
                </a:solidFill>
              </a:rPr>
              <a:t> на </a:t>
            </a:r>
            <a:r>
              <a:rPr lang="en-US" dirty="0">
                <a:solidFill>
                  <a:schemeClr val="bg1"/>
                </a:solidFill>
              </a:rPr>
              <a:t>GPU</a:t>
            </a:r>
            <a:r>
              <a:rPr lang="en-RU" dirty="0">
                <a:solidFill>
                  <a:schemeClr val="bg1"/>
                </a:solidFill>
              </a:rPr>
              <a:t> </a:t>
            </a:r>
            <a:r>
              <a:rPr lang="ru-RU" dirty="0">
                <a:solidFill>
                  <a:schemeClr val="bg1"/>
                </a:solidFill>
              </a:rPr>
              <a:t>и включили его по умолчанию</a:t>
            </a:r>
          </a:p>
          <a:p>
            <a:pPr marL="685800" indent="-685800">
              <a:buFont typeface="Arial" panose="020B0604020202020204" pitchFamily="34" charset="0"/>
              <a:buChar char="•"/>
            </a:pPr>
            <a:r>
              <a:rPr lang="ru-RU" dirty="0">
                <a:solidFill>
                  <a:schemeClr val="bg1"/>
                </a:solidFill>
              </a:rPr>
              <a:t>Поддержали штраф за размер модели </a:t>
            </a:r>
            <a:r>
              <a:rPr lang="en-US" dirty="0" err="1">
                <a:solidFill>
                  <a:schemeClr val="bg1"/>
                </a:solidFill>
              </a:rPr>
              <a:t>model_size_reg</a:t>
            </a:r>
            <a:r>
              <a:rPr lang="en-US" dirty="0">
                <a:solidFill>
                  <a:schemeClr val="bg1"/>
                </a:solidFill>
              </a:rPr>
              <a:t> – </a:t>
            </a:r>
            <a:r>
              <a:rPr lang="ru-RU" dirty="0">
                <a:solidFill>
                  <a:schemeClr val="bg1"/>
                </a:solidFill>
              </a:rPr>
              <a:t>модели со счетчиками по категориальным </a:t>
            </a:r>
            <a:r>
              <a:rPr lang="ru-RU" dirty="0" err="1">
                <a:solidFill>
                  <a:schemeClr val="bg1"/>
                </a:solidFill>
              </a:rPr>
              <a:t>фичам</a:t>
            </a:r>
            <a:r>
              <a:rPr lang="ru-RU" dirty="0">
                <a:solidFill>
                  <a:schemeClr val="bg1"/>
                </a:solidFill>
              </a:rPr>
              <a:t> стали в разы меньше (штрафуем сложные комбинации </a:t>
            </a:r>
            <a:r>
              <a:rPr lang="ru-RU" dirty="0" err="1">
                <a:solidFill>
                  <a:schemeClr val="bg1"/>
                </a:solidFill>
              </a:rPr>
              <a:t>фичей</a:t>
            </a:r>
            <a:r>
              <a:rPr lang="ru-RU" dirty="0">
                <a:solidFill>
                  <a:schemeClr val="bg1"/>
                </a:solidFill>
              </a:rPr>
              <a:t>, в модель попадают только самые полезные)</a:t>
            </a:r>
          </a:p>
          <a:p>
            <a:pPr marL="685800" indent="-685800">
              <a:buFont typeface="Arial" panose="020B0604020202020204" pitchFamily="34" charset="0"/>
              <a:buChar char="•"/>
            </a:pPr>
            <a:r>
              <a:rPr lang="ru-RU" dirty="0">
                <a:solidFill>
                  <a:schemeClr val="bg1"/>
                </a:solidFill>
              </a:rPr>
              <a:t>Сократили потребление памяти при распределенном обучении на огромных </a:t>
            </a:r>
            <a:r>
              <a:rPr lang="ru-RU" dirty="0" err="1">
                <a:solidFill>
                  <a:schemeClr val="bg1"/>
                </a:solidFill>
              </a:rPr>
              <a:t>датасетах</a:t>
            </a:r>
            <a:r>
              <a:rPr lang="ru-RU" dirty="0">
                <a:solidFill>
                  <a:schemeClr val="bg1"/>
                </a:solidFill>
              </a:rPr>
              <a:t> (терабайты данных)</a:t>
            </a:r>
            <a:endParaRPr lang="en-US" dirty="0">
              <a:solidFill>
                <a:schemeClr val="bg1"/>
              </a:solidFill>
            </a:endParaRPr>
          </a:p>
        </p:txBody>
      </p:sp>
    </p:spTree>
    <p:extLst>
      <p:ext uri="{BB962C8B-B14F-4D97-AF65-F5344CB8AC3E}">
        <p14:creationId xmlns:p14="http://schemas.microsoft.com/office/powerpoint/2010/main" val="1880224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”Zero-cost” </a:t>
            </a:r>
            <a:r>
              <a:rPr lang="ru-RU" dirty="0" err="1">
                <a:solidFill>
                  <a:schemeClr val="bg1"/>
                </a:solidFill>
              </a:rPr>
              <a:t>десериализация</a:t>
            </a:r>
            <a:r>
              <a:rPr lang="en-US" dirty="0">
                <a:solidFill>
                  <a:schemeClr val="bg1"/>
                </a:solidFill>
              </a:rPr>
              <a:t> </a:t>
            </a:r>
            <a:r>
              <a:rPr lang="ru-RU" dirty="0">
                <a:solidFill>
                  <a:schemeClr val="bg1"/>
                </a:solidFill>
              </a:rPr>
              <a:t>модели в </a:t>
            </a:r>
            <a:r>
              <a:rPr lang="en-US" dirty="0">
                <a:solidFill>
                  <a:schemeClr val="bg1"/>
                </a:solidFill>
              </a:rPr>
              <a:t>Python</a:t>
            </a:r>
            <a:endParaRPr lang="ru-RU" dirty="0">
              <a:solidFill>
                <a:schemeClr val="bg1"/>
              </a:solidFill>
            </a:endParaRPr>
          </a:p>
        </p:txBody>
      </p:sp>
      <p:pic>
        <p:nvPicPr>
          <p:cNvPr id="4" name="Picture 3">
            <a:extLst>
              <a:ext uri="{FF2B5EF4-FFF2-40B4-BE49-F238E27FC236}">
                <a16:creationId xmlns:a16="http://schemas.microsoft.com/office/drawing/2014/main" id="{F7EB3260-A04B-5D4B-A348-D3C0CC629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211" y="3208079"/>
            <a:ext cx="15429721" cy="9317074"/>
          </a:xfrm>
          <a:prstGeom prst="rect">
            <a:avLst/>
          </a:prstGeom>
        </p:spPr>
      </p:pic>
      <p:sp>
        <p:nvSpPr>
          <p:cNvPr id="6" name="TextBox 5">
            <a:extLst>
              <a:ext uri="{FF2B5EF4-FFF2-40B4-BE49-F238E27FC236}">
                <a16:creationId xmlns:a16="http://schemas.microsoft.com/office/drawing/2014/main" id="{0F756842-B30C-EC4B-B9D7-C92887D5B4CE}"/>
              </a:ext>
            </a:extLst>
          </p:cNvPr>
          <p:cNvSpPr txBox="1"/>
          <p:nvPr/>
        </p:nvSpPr>
        <p:spPr>
          <a:xfrm>
            <a:off x="999460" y="4702545"/>
            <a:ext cx="7266752" cy="5805376"/>
          </a:xfrm>
          <a:prstGeom prst="rect">
            <a:avLst/>
          </a:prstGeom>
          <a:noFill/>
        </p:spPr>
        <p:txBody>
          <a:bodyPr wrap="square" lIns="0" tIns="0" rIns="0" bIns="0" rtlCol="0">
            <a:noAutofit/>
          </a:bodyPr>
          <a:lstStyle/>
          <a:p>
            <a:pPr algn="l"/>
            <a:r>
              <a:rPr lang="ru-RU" sz="3200" dirty="0">
                <a:solidFill>
                  <a:schemeClr val="bg1"/>
                </a:solidFill>
              </a:rPr>
              <a:t>Если у вас есть бинарная строка с моделью </a:t>
            </a:r>
            <a:r>
              <a:rPr lang="en-US" sz="3200" dirty="0">
                <a:solidFill>
                  <a:schemeClr val="bg1"/>
                </a:solidFill>
              </a:rPr>
              <a:t>CatBoost, </a:t>
            </a:r>
            <a:r>
              <a:rPr lang="ru-RU" sz="3200" dirty="0">
                <a:solidFill>
                  <a:schemeClr val="bg1"/>
                </a:solidFill>
              </a:rPr>
              <a:t>например, полученная из </a:t>
            </a:r>
            <a:r>
              <a:rPr lang="en-US" sz="3200" dirty="0">
                <a:solidFill>
                  <a:schemeClr val="bg1"/>
                </a:solidFill>
              </a:rPr>
              <a:t>S3 </a:t>
            </a:r>
            <a:r>
              <a:rPr lang="ru-RU" sz="3200" dirty="0">
                <a:solidFill>
                  <a:schemeClr val="bg1"/>
                </a:solidFill>
              </a:rPr>
              <a:t>или откуда-то еще, то мы сделали новый режим загрузки из бинарного </a:t>
            </a:r>
            <a:r>
              <a:rPr lang="ru-RU" sz="3200" dirty="0" err="1">
                <a:solidFill>
                  <a:schemeClr val="bg1"/>
                </a:solidFill>
              </a:rPr>
              <a:t>блоба</a:t>
            </a:r>
            <a:r>
              <a:rPr lang="ru-RU" sz="3200" dirty="0">
                <a:solidFill>
                  <a:schemeClr val="bg1"/>
                </a:solidFill>
              </a:rPr>
              <a:t>:</a:t>
            </a:r>
          </a:p>
          <a:p>
            <a:pPr algn="l"/>
            <a:endParaRPr lang="ru-RU" sz="3200" dirty="0">
              <a:solidFill>
                <a:schemeClr val="bg1"/>
              </a:solidFill>
            </a:endParaRPr>
          </a:p>
          <a:p>
            <a:pPr algn="l"/>
            <a:r>
              <a:rPr lang="en-US" sz="3200" dirty="0">
                <a:solidFill>
                  <a:schemeClr val="bg1"/>
                </a:solidFill>
                <a:latin typeface="Courier" pitchFamily="2" charset="0"/>
              </a:rPr>
              <a:t>model = CatBoost()</a:t>
            </a:r>
          </a:p>
          <a:p>
            <a:r>
              <a:rPr lang="en-US" sz="3200" dirty="0" err="1">
                <a:solidFill>
                  <a:schemeClr val="bg1"/>
                </a:solidFill>
                <a:latin typeface="Courier" pitchFamily="2" charset="0"/>
              </a:rPr>
              <a:t>model.load_model</a:t>
            </a:r>
            <a:r>
              <a:rPr lang="en-US" sz="3200" dirty="0">
                <a:solidFill>
                  <a:schemeClr val="bg1"/>
                </a:solidFill>
                <a:latin typeface="Courier" pitchFamily="2" charset="0"/>
              </a:rPr>
              <a:t>(blob=b’…’)</a:t>
            </a:r>
          </a:p>
          <a:p>
            <a:endParaRPr lang="en-US" sz="3200" dirty="0">
              <a:solidFill>
                <a:schemeClr val="bg1"/>
              </a:solidFill>
            </a:endParaRPr>
          </a:p>
          <a:p>
            <a:endParaRPr lang="en-RU" sz="3200" dirty="0" err="1">
              <a:solidFill>
                <a:schemeClr val="bg1"/>
              </a:solidFill>
            </a:endParaRPr>
          </a:p>
        </p:txBody>
      </p:sp>
    </p:spTree>
    <p:extLst>
      <p:ext uri="{BB962C8B-B14F-4D97-AF65-F5344CB8AC3E}">
        <p14:creationId xmlns:p14="http://schemas.microsoft.com/office/powerpoint/2010/main" val="2150766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”Zero-cost” </a:t>
            </a:r>
            <a:r>
              <a:rPr lang="ru-RU" dirty="0" err="1">
                <a:solidFill>
                  <a:schemeClr val="bg1"/>
                </a:solidFill>
              </a:rPr>
              <a:t>десериализация</a:t>
            </a:r>
            <a:r>
              <a:rPr lang="en-US" dirty="0">
                <a:solidFill>
                  <a:schemeClr val="bg1"/>
                </a:solidFill>
              </a:rPr>
              <a:t> </a:t>
            </a:r>
            <a:r>
              <a:rPr lang="ru-RU" dirty="0">
                <a:solidFill>
                  <a:schemeClr val="bg1"/>
                </a:solidFill>
              </a:rPr>
              <a:t>модели</a:t>
            </a:r>
          </a:p>
        </p:txBody>
      </p:sp>
      <p:sp>
        <p:nvSpPr>
          <p:cNvPr id="3" name="Rectangle 2">
            <a:extLst>
              <a:ext uri="{FF2B5EF4-FFF2-40B4-BE49-F238E27FC236}">
                <a16:creationId xmlns:a16="http://schemas.microsoft.com/office/drawing/2014/main" id="{10D9E9DB-A8A7-484D-A285-B602FB7E4DCA}"/>
              </a:ext>
            </a:extLst>
          </p:cNvPr>
          <p:cNvSpPr/>
          <p:nvPr/>
        </p:nvSpPr>
        <p:spPr>
          <a:xfrm>
            <a:off x="8016948" y="2169042"/>
            <a:ext cx="15076967" cy="10999817"/>
          </a:xfrm>
          <a:prstGeom prst="rect">
            <a:avLst/>
          </a:prstGeom>
          <a:solidFill>
            <a:schemeClr val="bg1"/>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p:txBody>
      </p:sp>
      <p:pic>
        <p:nvPicPr>
          <p:cNvPr id="5" name="Picture 4">
            <a:extLst>
              <a:ext uri="{FF2B5EF4-FFF2-40B4-BE49-F238E27FC236}">
                <a16:creationId xmlns:a16="http://schemas.microsoft.com/office/drawing/2014/main" id="{5829089E-CC41-5345-BC1B-C3CABC0E9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172" y="2529439"/>
            <a:ext cx="11442013" cy="108066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04CBCA-3CEF-D441-9C2C-2B450E436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498" y="5459478"/>
            <a:ext cx="4972522" cy="279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300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Планы</a:t>
            </a:r>
          </a:p>
        </p:txBody>
      </p:sp>
      <p:sp>
        <p:nvSpPr>
          <p:cNvPr id="3" name="Content Placeholder 2">
            <a:extLst>
              <a:ext uri="{FF2B5EF4-FFF2-40B4-BE49-F238E27FC236}">
                <a16:creationId xmlns:a16="http://schemas.microsoft.com/office/drawing/2014/main" id="{32E800BD-679A-7840-BECE-648E343E2918}"/>
              </a:ext>
            </a:extLst>
          </p:cNvPr>
          <p:cNvSpPr>
            <a:spLocks noGrp="1"/>
          </p:cNvSpPr>
          <p:nvPr>
            <p:ph idx="1"/>
          </p:nvPr>
        </p:nvSpPr>
        <p:spPr/>
        <p:txBody>
          <a:bodyPr/>
          <a:lstStyle/>
          <a:p>
            <a:pPr marL="685800" indent="-685800">
              <a:buFont typeface="Arial" panose="020B0604020202020204" pitchFamily="34" charset="0"/>
              <a:buChar char="•"/>
            </a:pPr>
            <a:r>
              <a:rPr lang="ru-RU" dirty="0">
                <a:solidFill>
                  <a:schemeClr val="bg1"/>
                </a:solidFill>
              </a:rPr>
              <a:t>Продолжаем бороться за скорость и стабильность</a:t>
            </a:r>
          </a:p>
          <a:p>
            <a:pPr marL="685800" indent="-685800">
              <a:buFont typeface="Arial" panose="020B0604020202020204" pitchFamily="34" charset="0"/>
              <a:buChar char="•"/>
            </a:pPr>
            <a:r>
              <a:rPr lang="ru-RU" dirty="0">
                <a:solidFill>
                  <a:schemeClr val="bg1"/>
                </a:solidFill>
              </a:rPr>
              <a:t>Развиваем </a:t>
            </a:r>
            <a:r>
              <a:rPr lang="en-US" dirty="0">
                <a:solidFill>
                  <a:schemeClr val="bg1"/>
                </a:solidFill>
              </a:rPr>
              <a:t>Spark: Windows, GPU, </a:t>
            </a:r>
            <a:r>
              <a:rPr lang="ru-RU" dirty="0">
                <a:solidFill>
                  <a:schemeClr val="bg1"/>
                </a:solidFill>
              </a:rPr>
              <a:t>конфигурируемые счетчики</a:t>
            </a:r>
          </a:p>
          <a:p>
            <a:pPr marL="685800" indent="-685800">
              <a:buFont typeface="Arial" panose="020B0604020202020204" pitchFamily="34" charset="0"/>
              <a:buChar char="•"/>
            </a:pPr>
            <a:r>
              <a:rPr lang="ru-RU" dirty="0">
                <a:solidFill>
                  <a:schemeClr val="bg1"/>
                </a:solidFill>
              </a:rPr>
              <a:t>Поддержка </a:t>
            </a:r>
            <a:r>
              <a:rPr lang="en-US" dirty="0">
                <a:solidFill>
                  <a:schemeClr val="bg1"/>
                </a:solidFill>
              </a:rPr>
              <a:t>R </a:t>
            </a:r>
            <a:r>
              <a:rPr lang="ru-RU" dirty="0">
                <a:solidFill>
                  <a:schemeClr val="bg1"/>
                </a:solidFill>
              </a:rPr>
              <a:t>библиотеки: </a:t>
            </a:r>
            <a:r>
              <a:rPr lang="en-US" dirty="0">
                <a:solidFill>
                  <a:schemeClr val="bg1"/>
                </a:solidFill>
              </a:rPr>
              <a:t>CRAN, </a:t>
            </a:r>
            <a:r>
              <a:rPr lang="ru-RU" dirty="0">
                <a:solidFill>
                  <a:schemeClr val="bg1"/>
                </a:solidFill>
              </a:rPr>
              <a:t>паритет по </a:t>
            </a:r>
            <a:r>
              <a:rPr lang="ru-RU" dirty="0" err="1">
                <a:solidFill>
                  <a:schemeClr val="bg1"/>
                </a:solidFill>
              </a:rPr>
              <a:t>фичам</a:t>
            </a:r>
            <a:r>
              <a:rPr lang="ru-RU" dirty="0">
                <a:solidFill>
                  <a:schemeClr val="bg1"/>
                </a:solidFill>
              </a:rPr>
              <a:t> с </a:t>
            </a:r>
            <a:r>
              <a:rPr lang="en-US" dirty="0">
                <a:solidFill>
                  <a:schemeClr val="bg1"/>
                </a:solidFill>
              </a:rPr>
              <a:t>Python</a:t>
            </a:r>
          </a:p>
          <a:p>
            <a:pPr marL="685800" indent="-685800">
              <a:buFont typeface="Arial" panose="020B0604020202020204" pitchFamily="34" charset="0"/>
              <a:buChar char="•"/>
            </a:pPr>
            <a:r>
              <a:rPr lang="ru-RU" dirty="0">
                <a:solidFill>
                  <a:schemeClr val="bg1"/>
                </a:solidFill>
              </a:rPr>
              <a:t>Новые режимы: рекурсивный отбор </a:t>
            </a:r>
            <a:r>
              <a:rPr lang="ru-RU" dirty="0" err="1">
                <a:solidFill>
                  <a:schemeClr val="bg1"/>
                </a:solidFill>
              </a:rPr>
              <a:t>фичей</a:t>
            </a:r>
            <a:endParaRPr lang="en-US" dirty="0">
              <a:solidFill>
                <a:schemeClr val="bg1"/>
              </a:solidFill>
            </a:endParaRPr>
          </a:p>
          <a:p>
            <a:pPr marL="685800" indent="-685800">
              <a:buFont typeface="Arial" panose="020B0604020202020204" pitchFamily="34" charset="0"/>
              <a:buChar char="•"/>
            </a:pPr>
            <a:r>
              <a:rPr lang="ru-RU" dirty="0">
                <a:solidFill>
                  <a:schemeClr val="bg1"/>
                </a:solidFill>
              </a:rPr>
              <a:t>Эксперименты с новыми моделями и режимами</a:t>
            </a:r>
          </a:p>
          <a:p>
            <a:endParaRPr lang="ru-RU" dirty="0">
              <a:solidFill>
                <a:schemeClr val="bg1"/>
              </a:solidFill>
            </a:endParaRPr>
          </a:p>
          <a:p>
            <a:pPr marL="685800" indent="-685800">
              <a:buFont typeface="Arial" panose="020B0604020202020204" pitchFamily="34" charset="0"/>
              <a:buChar char="•"/>
            </a:pPr>
            <a:endParaRPr lang="ru-RU" dirty="0">
              <a:solidFill>
                <a:schemeClr val="bg1"/>
              </a:solidFill>
            </a:endParaRPr>
          </a:p>
        </p:txBody>
      </p:sp>
    </p:spTree>
    <p:extLst>
      <p:ext uri="{BB962C8B-B14F-4D97-AF65-F5344CB8AC3E}">
        <p14:creationId xmlns:p14="http://schemas.microsoft.com/office/powerpoint/2010/main" val="3839737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Рисунок 18">
            <a:extLst>
              <a:ext uri="{FF2B5EF4-FFF2-40B4-BE49-F238E27FC236}">
                <a16:creationId xmlns:a16="http://schemas.microsoft.com/office/drawing/2014/main" id="{786A608A-081D-8444-8934-A0EAB1B2E8B8}"/>
              </a:ext>
            </a:extLst>
          </p:cNvPr>
          <p:cNvPicPr>
            <a:picLocks noChangeAspect="1"/>
          </p:cNvPicPr>
          <p:nvPr/>
        </p:nvPicPr>
        <p:blipFill>
          <a:blip r:embed="rId3">
            <a:alphaModFix amt="76000"/>
          </a:blip>
          <a:stretch>
            <a:fillRect/>
          </a:stretch>
        </p:blipFill>
        <p:spPr>
          <a:xfrm>
            <a:off x="-376265" y="-1729383"/>
            <a:ext cx="24758678" cy="16392953"/>
          </a:xfrm>
          <a:prstGeom prst="rect">
            <a:avLst/>
          </a:prstGeom>
        </p:spPr>
      </p:pic>
      <p:sp>
        <p:nvSpPr>
          <p:cNvPr id="2" name="Текст 1">
            <a:extLst>
              <a:ext uri="{FF2B5EF4-FFF2-40B4-BE49-F238E27FC236}">
                <a16:creationId xmlns:a16="http://schemas.microsoft.com/office/drawing/2014/main" id="{7379FE1D-6F24-4248-BE77-1223583801DF}"/>
              </a:ext>
            </a:extLst>
          </p:cNvPr>
          <p:cNvSpPr>
            <a:spLocks noGrp="1"/>
          </p:cNvSpPr>
          <p:nvPr>
            <p:ph type="body" sz="quarter" idx="10"/>
          </p:nvPr>
        </p:nvSpPr>
        <p:spPr>
          <a:xfrm>
            <a:off x="639330" y="10281949"/>
            <a:ext cx="8787541" cy="820513"/>
          </a:xfrm>
        </p:spPr>
        <p:txBody>
          <a:bodyPr/>
          <a:lstStyle/>
          <a:p>
            <a:r>
              <a:rPr lang="ru-RU" dirty="0">
                <a:solidFill>
                  <a:schemeClr val="bg1"/>
                </a:solidFill>
              </a:rPr>
              <a:t>Кириллов Станислав</a:t>
            </a:r>
            <a:r>
              <a:rPr lang="en-US" dirty="0">
                <a:solidFill>
                  <a:schemeClr val="bg1"/>
                </a:solidFill>
              </a:rPr>
              <a:t>,</a:t>
            </a:r>
          </a:p>
        </p:txBody>
      </p:sp>
      <p:sp>
        <p:nvSpPr>
          <p:cNvPr id="3" name="Текст 2">
            <a:extLst>
              <a:ext uri="{FF2B5EF4-FFF2-40B4-BE49-F238E27FC236}">
                <a16:creationId xmlns:a16="http://schemas.microsoft.com/office/drawing/2014/main" id="{5F3D5D6C-8CCB-FB4B-B1FD-8595A24CDB1D}"/>
              </a:ext>
            </a:extLst>
          </p:cNvPr>
          <p:cNvSpPr>
            <a:spLocks noGrp="1"/>
          </p:cNvSpPr>
          <p:nvPr>
            <p:ph type="body" sz="quarter" idx="11"/>
          </p:nvPr>
        </p:nvSpPr>
        <p:spPr>
          <a:xfrm>
            <a:off x="639331" y="11339212"/>
            <a:ext cx="8784876" cy="1125550"/>
          </a:xfrm>
        </p:spPr>
        <p:txBody>
          <a:bodyPr/>
          <a:lstStyle/>
          <a:p>
            <a:r>
              <a:rPr lang="ru-RU" dirty="0">
                <a:solidFill>
                  <a:schemeClr val="bg1"/>
                </a:solidFill>
              </a:rPr>
              <a:t>Руководитель группы </a:t>
            </a:r>
            <a:r>
              <a:rPr lang="en-US" dirty="0">
                <a:solidFill>
                  <a:schemeClr val="bg1"/>
                </a:solidFill>
              </a:rPr>
              <a:t>ML </a:t>
            </a:r>
            <a:r>
              <a:rPr lang="ru-RU" dirty="0">
                <a:solidFill>
                  <a:schemeClr val="bg1"/>
                </a:solidFill>
              </a:rPr>
              <a:t>систем</a:t>
            </a:r>
            <a:r>
              <a:rPr lang="en-US" dirty="0">
                <a:solidFill>
                  <a:schemeClr val="bg1"/>
                </a:solidFill>
              </a:rPr>
              <a:t> @ </a:t>
            </a:r>
            <a:r>
              <a:rPr lang="ru-RU" dirty="0">
                <a:solidFill>
                  <a:schemeClr val="bg1"/>
                </a:solidFill>
              </a:rPr>
              <a:t>Яндекс</a:t>
            </a:r>
            <a:endParaRPr lang="en-US" dirty="0">
              <a:solidFill>
                <a:schemeClr val="bg1"/>
              </a:solidFill>
            </a:endParaRPr>
          </a:p>
        </p:txBody>
      </p:sp>
      <p:sp>
        <p:nvSpPr>
          <p:cNvPr id="4" name="Заголовок 3">
            <a:extLst>
              <a:ext uri="{FF2B5EF4-FFF2-40B4-BE49-F238E27FC236}">
                <a16:creationId xmlns:a16="http://schemas.microsoft.com/office/drawing/2014/main" id="{1B6E01AA-59DF-ED45-8A9B-1CCFC3341AE7}"/>
              </a:ext>
            </a:extLst>
          </p:cNvPr>
          <p:cNvSpPr>
            <a:spLocks noGrp="1"/>
          </p:cNvSpPr>
          <p:nvPr>
            <p:ph type="title"/>
          </p:nvPr>
        </p:nvSpPr>
        <p:spPr>
          <a:xfrm>
            <a:off x="0" y="4380476"/>
            <a:ext cx="18675001" cy="2405094"/>
          </a:xfrm>
        </p:spPr>
        <p:txBody>
          <a:bodyPr/>
          <a:lstStyle/>
          <a:p>
            <a:r>
              <a:rPr lang="ru-RU" dirty="0">
                <a:solidFill>
                  <a:schemeClr val="bg1"/>
                </a:solidFill>
              </a:rPr>
              <a:t>Вопросы</a:t>
            </a:r>
            <a:r>
              <a:rPr lang="en-US" dirty="0">
                <a:solidFill>
                  <a:schemeClr val="bg1"/>
                </a:solidFill>
              </a:rPr>
              <a:t>?</a:t>
            </a:r>
            <a:endParaRPr lang="ru-RU" dirty="0">
              <a:solidFill>
                <a:schemeClr val="bg1"/>
              </a:solidFill>
            </a:endParaRPr>
          </a:p>
        </p:txBody>
      </p:sp>
      <p:sp>
        <p:nvSpPr>
          <p:cNvPr id="17" name="Текст 5">
            <a:extLst>
              <a:ext uri="{FF2B5EF4-FFF2-40B4-BE49-F238E27FC236}">
                <a16:creationId xmlns:a16="http://schemas.microsoft.com/office/drawing/2014/main" id="{B65CB689-73E4-0340-8E80-406BDC9C5677}"/>
              </a:ext>
            </a:extLst>
          </p:cNvPr>
          <p:cNvSpPr txBox="1">
            <a:spLocks/>
          </p:cNvSpPr>
          <p:nvPr/>
        </p:nvSpPr>
        <p:spPr>
          <a:xfrm>
            <a:off x="11848812" y="6168142"/>
            <a:ext cx="12533601" cy="9524509"/>
          </a:xfrm>
          <a:prstGeom prst="rect">
            <a:avLst/>
          </a:prstGeom>
        </p:spPr>
        <p:txBody>
          <a:bodyPr vert="horz" lIns="0" tIns="0" rIns="0" bIns="0" rtlCol="0" anchor="ctr" anchorCtr="0">
            <a:noAutofit/>
          </a:bodyPr>
          <a:lstStyle>
            <a:lvl1pPr marL="0" indent="0" algn="l" defTabSz="1828619" rtl="0" eaLnBrk="1" latinLnBrk="0" hangingPunct="1">
              <a:lnSpc>
                <a:spcPct val="100000"/>
              </a:lnSpc>
              <a:spcBef>
                <a:spcPts val="0"/>
              </a:spcBef>
              <a:spcAft>
                <a:spcPts val="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sz="4800" dirty="0" err="1">
                <a:solidFill>
                  <a:schemeClr val="bg1"/>
                </a:solidFill>
                <a:latin typeface="Arial" panose="020B0604020202020204" pitchFamily="34" charset="0"/>
                <a:cs typeface="Arial" panose="020B0604020202020204" pitchFamily="34" charset="0"/>
              </a:rPr>
              <a:t>catboost.ai</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github.com</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twitter.com</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CatBoostML</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t.me</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catboost_en</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t.me</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catboost_ru</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ods.ai</a:t>
            </a:r>
            <a:r>
              <a:rPr lang="en-US" sz="4800" dirty="0">
                <a:solidFill>
                  <a:schemeClr val="bg1"/>
                </a:solidFill>
                <a:latin typeface="Arial" panose="020B0604020202020204" pitchFamily="34" charset="0"/>
                <a:cs typeface="Arial" panose="020B0604020202020204" pitchFamily="34" charset="0"/>
              </a:rPr>
              <a:t> =&gt; slack =&gt; </a:t>
            </a:r>
            <a:r>
              <a:rPr lang="en-US" sz="4800" dirty="0" err="1">
                <a:solidFill>
                  <a:schemeClr val="bg1"/>
                </a:solidFill>
                <a:latin typeface="Arial" panose="020B0604020202020204" pitchFamily="34" charset="0"/>
                <a:cs typeface="Arial" panose="020B0604020202020204" pitchFamily="34" charset="0"/>
              </a:rPr>
              <a:t>tool_catboost</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chanel</a:t>
            </a:r>
            <a:endParaRPr lang="en-US"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3181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3B80F-A581-6048-970E-4046D7379EA2}"/>
              </a:ext>
            </a:extLst>
          </p:cNvPr>
          <p:cNvSpPr>
            <a:spLocks noGrp="1"/>
          </p:cNvSpPr>
          <p:nvPr>
            <p:ph type="body" idx="1"/>
          </p:nvPr>
        </p:nvSpPr>
        <p:spPr/>
        <p:txBody>
          <a:bodyPr/>
          <a:lstStyle/>
          <a:p>
            <a:endParaRPr lang="en-RU"/>
          </a:p>
        </p:txBody>
      </p:sp>
      <p:sp>
        <p:nvSpPr>
          <p:cNvPr id="3" name="Title 2">
            <a:extLst>
              <a:ext uri="{FF2B5EF4-FFF2-40B4-BE49-F238E27FC236}">
                <a16:creationId xmlns:a16="http://schemas.microsoft.com/office/drawing/2014/main" id="{142377E5-5BD9-8242-A0B3-478DAE57DFA3}"/>
              </a:ext>
            </a:extLst>
          </p:cNvPr>
          <p:cNvSpPr>
            <a:spLocks noGrp="1"/>
          </p:cNvSpPr>
          <p:nvPr>
            <p:ph type="ctrTitle"/>
          </p:nvPr>
        </p:nvSpPr>
        <p:spPr/>
        <p:txBody>
          <a:bodyPr/>
          <a:lstStyle/>
          <a:p>
            <a:r>
              <a:rPr lang="ru-RU" dirty="0"/>
              <a:t>Тексты и </a:t>
            </a:r>
            <a:r>
              <a:rPr lang="ru-RU" dirty="0" err="1"/>
              <a:t>эмбеддинги</a:t>
            </a:r>
            <a:endParaRPr lang="en-RU" dirty="0"/>
          </a:p>
        </p:txBody>
      </p:sp>
    </p:spTree>
    <p:extLst>
      <p:ext uri="{BB962C8B-B14F-4D97-AF65-F5344CB8AC3E}">
        <p14:creationId xmlns:p14="http://schemas.microsoft.com/office/powerpoint/2010/main" val="419060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CatBoost – </a:t>
            </a:r>
            <a:r>
              <a:rPr lang="ru-RU" dirty="0">
                <a:solidFill>
                  <a:schemeClr val="bg1"/>
                </a:solidFill>
              </a:rPr>
              <a:t>это интересно!</a:t>
            </a:r>
          </a:p>
        </p:txBody>
      </p:sp>
      <p:pic>
        <p:nvPicPr>
          <p:cNvPr id="7" name="Picture 6">
            <a:extLst>
              <a:ext uri="{FF2B5EF4-FFF2-40B4-BE49-F238E27FC236}">
                <a16:creationId xmlns:a16="http://schemas.microsoft.com/office/drawing/2014/main" id="{624CA9C3-01B9-D043-A5D4-0614B4FEE5F3}"/>
              </a:ext>
            </a:extLst>
          </p:cNvPr>
          <p:cNvPicPr>
            <a:picLocks noChangeAspect="1"/>
          </p:cNvPicPr>
          <p:nvPr/>
        </p:nvPicPr>
        <p:blipFill rotWithShape="1">
          <a:blip r:embed="rId3">
            <a:extLst>
              <a:ext uri="{28A0092B-C50C-407E-A947-70E740481C1C}">
                <a14:useLocalDpi xmlns:a14="http://schemas.microsoft.com/office/drawing/2010/main" val="0"/>
              </a:ext>
            </a:extLst>
          </a:blip>
          <a:srcRect b="4352"/>
          <a:stretch/>
        </p:blipFill>
        <p:spPr>
          <a:xfrm>
            <a:off x="2873393" y="2001838"/>
            <a:ext cx="18661225" cy="11349762"/>
          </a:xfrm>
          <a:prstGeom prst="rect">
            <a:avLst/>
          </a:prstGeom>
        </p:spPr>
      </p:pic>
    </p:spTree>
    <p:extLst>
      <p:ext uri="{BB962C8B-B14F-4D97-AF65-F5344CB8AC3E}">
        <p14:creationId xmlns:p14="http://schemas.microsoft.com/office/powerpoint/2010/main" val="2490756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Текстовые </a:t>
            </a:r>
            <a:r>
              <a:rPr lang="ru-RU" dirty="0" err="1">
                <a:solidFill>
                  <a:schemeClr val="bg1"/>
                </a:solidFill>
              </a:rPr>
              <a:t>фичи</a:t>
            </a:r>
            <a:endParaRPr lang="ru-RU" dirty="0">
              <a:solidFill>
                <a:schemeClr val="bg1"/>
              </a:solidFill>
            </a:endParaRPr>
          </a:p>
        </p:txBody>
      </p:sp>
      <p:sp>
        <p:nvSpPr>
          <p:cNvPr id="5" name="Объект 4"/>
          <p:cNvSpPr>
            <a:spLocks noGrp="1"/>
          </p:cNvSpPr>
          <p:nvPr>
            <p:ph idx="1"/>
          </p:nvPr>
        </p:nvSpPr>
        <p:spPr>
          <a:xfrm>
            <a:off x="1587599" y="4904741"/>
            <a:ext cx="6214963" cy="4774247"/>
          </a:xfrm>
          <a:ln w="38100">
            <a:solidFill>
              <a:schemeClr val="bg2"/>
            </a:solidFill>
          </a:ln>
        </p:spPr>
        <p:txBody>
          <a:bodyPr lIns="360000" tIns="360000" rIns="360000" bIns="360000" anchor="ctr"/>
          <a:lstStyle/>
          <a:p>
            <a:pPr algn="ctr"/>
            <a:r>
              <a:rPr lang="en-US" dirty="0">
                <a:solidFill>
                  <a:schemeClr val="bg1"/>
                </a:solidFill>
              </a:rPr>
              <a:t>at first </a:t>
            </a:r>
            <a:r>
              <a:rPr lang="en-US" dirty="0" err="1">
                <a:solidFill>
                  <a:schemeClr val="bg1"/>
                </a:solidFill>
              </a:rPr>
              <a:t>i</a:t>
            </a:r>
            <a:r>
              <a:rPr lang="en-US" dirty="0">
                <a:solidFill>
                  <a:schemeClr val="bg1"/>
                </a:solidFill>
              </a:rPr>
              <a:t> was afraid </a:t>
            </a:r>
            <a:r>
              <a:rPr lang="en-US" dirty="0" err="1">
                <a:solidFill>
                  <a:schemeClr val="bg1"/>
                </a:solidFill>
              </a:rPr>
              <a:t>i</a:t>
            </a:r>
            <a:r>
              <a:rPr lang="en-US" dirty="0">
                <a:solidFill>
                  <a:schemeClr val="bg1"/>
                </a:solidFill>
              </a:rPr>
              <a:t> was petrified kept </a:t>
            </a:r>
            <a:r>
              <a:rPr lang="en-US" dirty="0" err="1">
                <a:solidFill>
                  <a:schemeClr val="bg1"/>
                </a:solidFill>
              </a:rPr>
              <a:t>thinkin</a:t>
            </a:r>
            <a:r>
              <a:rPr lang="en-US" dirty="0">
                <a:solidFill>
                  <a:schemeClr val="bg1"/>
                </a:solidFill>
              </a:rPr>
              <a:t> </a:t>
            </a:r>
            <a:r>
              <a:rPr lang="en-US" dirty="0" err="1">
                <a:solidFill>
                  <a:schemeClr val="bg1"/>
                </a:solidFill>
              </a:rPr>
              <a:t>i</a:t>
            </a:r>
            <a:r>
              <a:rPr lang="en-US" dirty="0">
                <a:solidFill>
                  <a:schemeClr val="bg1"/>
                </a:solidFill>
              </a:rPr>
              <a:t> could never live without you by my side</a:t>
            </a:r>
            <a:endParaRPr lang="ru-RU" dirty="0">
              <a:solidFill>
                <a:schemeClr val="bg1"/>
              </a:solidFill>
            </a:endParaRPr>
          </a:p>
        </p:txBody>
      </p:sp>
      <p:sp>
        <p:nvSpPr>
          <p:cNvPr id="7" name="Объект 4"/>
          <p:cNvSpPr txBox="1">
            <a:spLocks/>
          </p:cNvSpPr>
          <p:nvPr/>
        </p:nvSpPr>
        <p:spPr>
          <a:xfrm>
            <a:off x="8894764" y="4904741"/>
            <a:ext cx="5129212"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ru-RU" dirty="0">
                <a:solidFill>
                  <a:schemeClr val="bg1"/>
                </a:solidFill>
              </a:rPr>
              <a:t>[0, 1, 2, 3, 4, 2, 3, 5, 6, 7, 2, 8, 9, 10, 11, 12, 13, 14, 15]</a:t>
            </a:r>
          </a:p>
        </p:txBody>
      </p:sp>
      <p:sp>
        <p:nvSpPr>
          <p:cNvPr id="13" name="TextBox 12"/>
          <p:cNvSpPr txBox="1"/>
          <p:nvPr/>
        </p:nvSpPr>
        <p:spPr>
          <a:xfrm>
            <a:off x="8434486" y="10868606"/>
            <a:ext cx="1653978" cy="914400"/>
          </a:xfrm>
          <a:prstGeom prst="rect">
            <a:avLst/>
          </a:prstGeom>
          <a:noFill/>
        </p:spPr>
        <p:txBody>
          <a:bodyPr wrap="none" lIns="0" tIns="0" rIns="0" bIns="0" rtlCol="0">
            <a:noAutofit/>
          </a:bodyPr>
          <a:lstStyle/>
          <a:p>
            <a:pPr algn="l"/>
            <a:r>
              <a:rPr lang="en-US" sz="3200" dirty="0">
                <a:solidFill>
                  <a:schemeClr val="bg1"/>
                </a:solidFill>
              </a:rPr>
              <a:t>Dictionary</a:t>
            </a:r>
            <a:endParaRPr lang="ru-RU" sz="3200" dirty="0">
              <a:solidFill>
                <a:schemeClr val="bg1"/>
              </a:solidFill>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006" y="10228987"/>
            <a:ext cx="2286000" cy="1905000"/>
          </a:xfrm>
          <a:prstGeom prst="rect">
            <a:avLst/>
          </a:prstGeom>
        </p:spPr>
      </p:pic>
      <p:grpSp>
        <p:nvGrpSpPr>
          <p:cNvPr id="39" name="Группа 38">
            <a:extLst>
              <a:ext uri="{FF2B5EF4-FFF2-40B4-BE49-F238E27FC236}">
                <a16:creationId xmlns:a16="http://schemas.microsoft.com/office/drawing/2014/main" id="{B74C48E1-AC96-0342-AB7F-2B52E00FE57F}"/>
              </a:ext>
            </a:extLst>
          </p:cNvPr>
          <p:cNvGrpSpPr/>
          <p:nvPr/>
        </p:nvGrpSpPr>
        <p:grpSpPr>
          <a:xfrm>
            <a:off x="4721178" y="9963836"/>
            <a:ext cx="882697" cy="1172477"/>
            <a:chOff x="4721178" y="9609823"/>
            <a:chExt cx="882697" cy="1778754"/>
          </a:xfrm>
        </p:grpSpPr>
        <p:cxnSp>
          <p:nvCxnSpPr>
            <p:cNvPr id="31" name="Прямая со стрелкой 30">
              <a:extLst>
                <a:ext uri="{FF2B5EF4-FFF2-40B4-BE49-F238E27FC236}">
                  <a16:creationId xmlns:a16="http://schemas.microsoft.com/office/drawing/2014/main" id="{ACF3B77F-FBD8-9244-92B0-C23F6B283F84}"/>
                </a:ext>
              </a:extLst>
            </p:cNvPr>
            <p:cNvCxnSpPr>
              <a:cxnSpLocks/>
            </p:cNvCxnSpPr>
            <p:nvPr/>
          </p:nvCxnSpPr>
          <p:spPr>
            <a:xfrm>
              <a:off x="4721178" y="11388577"/>
              <a:ext cx="882697"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35" name="Прямая со стрелкой 34">
              <a:extLst>
                <a:ext uri="{FF2B5EF4-FFF2-40B4-BE49-F238E27FC236}">
                  <a16:creationId xmlns:a16="http://schemas.microsoft.com/office/drawing/2014/main" id="{967CCA32-7227-8248-A82F-9A9FE0D656AC}"/>
                </a:ext>
              </a:extLst>
            </p:cNvPr>
            <p:cNvCxnSpPr>
              <a:cxnSpLocks/>
            </p:cNvCxnSpPr>
            <p:nvPr/>
          </p:nvCxnSpPr>
          <p:spPr>
            <a:xfrm>
              <a:off x="4721178" y="9609823"/>
              <a:ext cx="0" cy="1778754"/>
            </a:xfrm>
            <a:prstGeom prst="straightConnector1">
              <a:avLst/>
            </a:prstGeom>
            <a:ln w="38100" cmpd="sng">
              <a:solidFill>
                <a:schemeClr val="tx2"/>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1" name="Группа 40">
            <a:extLst>
              <a:ext uri="{FF2B5EF4-FFF2-40B4-BE49-F238E27FC236}">
                <a16:creationId xmlns:a16="http://schemas.microsoft.com/office/drawing/2014/main" id="{4363986A-6C6A-9840-B5FF-5740833FD44C}"/>
              </a:ext>
            </a:extLst>
          </p:cNvPr>
          <p:cNvGrpSpPr/>
          <p:nvPr/>
        </p:nvGrpSpPr>
        <p:grpSpPr>
          <a:xfrm rot="16200000">
            <a:off x="10551906" y="10240965"/>
            <a:ext cx="1091037" cy="725493"/>
            <a:chOff x="4721177" y="9609821"/>
            <a:chExt cx="882697" cy="1778762"/>
          </a:xfrm>
        </p:grpSpPr>
        <p:cxnSp>
          <p:nvCxnSpPr>
            <p:cNvPr id="42" name="Прямая со стрелкой 41">
              <a:extLst>
                <a:ext uri="{FF2B5EF4-FFF2-40B4-BE49-F238E27FC236}">
                  <a16:creationId xmlns:a16="http://schemas.microsoft.com/office/drawing/2014/main" id="{BF91E057-B928-E246-AC1D-9F6596C947AA}"/>
                </a:ext>
              </a:extLst>
            </p:cNvPr>
            <p:cNvCxnSpPr>
              <a:cxnSpLocks/>
            </p:cNvCxnSpPr>
            <p:nvPr/>
          </p:nvCxnSpPr>
          <p:spPr>
            <a:xfrm rot="5400000" flipH="1" flipV="1">
              <a:off x="5162524" y="10947233"/>
              <a:ext cx="5" cy="882697"/>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3" name="Прямая со стрелкой 42">
              <a:extLst>
                <a:ext uri="{FF2B5EF4-FFF2-40B4-BE49-F238E27FC236}">
                  <a16:creationId xmlns:a16="http://schemas.microsoft.com/office/drawing/2014/main" id="{EFD723D8-C057-F545-B157-507C5F3E3DF0}"/>
                </a:ext>
              </a:extLst>
            </p:cNvPr>
            <p:cNvCxnSpPr>
              <a:cxnSpLocks/>
            </p:cNvCxnSpPr>
            <p:nvPr/>
          </p:nvCxnSpPr>
          <p:spPr>
            <a:xfrm rot="5400000">
              <a:off x="3831798" y="10499200"/>
              <a:ext cx="1778758" cy="0"/>
            </a:xfrm>
            <a:prstGeom prst="straightConnector1">
              <a:avLst/>
            </a:prstGeom>
            <a:ln w="38100" cmpd="sng">
              <a:solidFill>
                <a:schemeClr val="tx2"/>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52" name="Группа 51">
            <a:extLst>
              <a:ext uri="{FF2B5EF4-FFF2-40B4-BE49-F238E27FC236}">
                <a16:creationId xmlns:a16="http://schemas.microsoft.com/office/drawing/2014/main" id="{A1E7E55C-DEC0-0444-B4C8-623DE8FFABB0}"/>
              </a:ext>
            </a:extLst>
          </p:cNvPr>
          <p:cNvGrpSpPr/>
          <p:nvPr/>
        </p:nvGrpSpPr>
        <p:grpSpPr>
          <a:xfrm>
            <a:off x="18051149" y="2800513"/>
            <a:ext cx="4769256" cy="8153774"/>
            <a:chOff x="16856764" y="3234472"/>
            <a:chExt cx="4234069" cy="8326672"/>
          </a:xfrm>
        </p:grpSpPr>
        <p:sp>
          <p:nvSpPr>
            <p:cNvPr id="17" name="Прямоугольник 16"/>
            <p:cNvSpPr/>
            <p:nvPr/>
          </p:nvSpPr>
          <p:spPr>
            <a:xfrm>
              <a:off x="16856764" y="3234472"/>
              <a:ext cx="4234069"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BM25</a:t>
              </a:r>
              <a:endParaRPr lang="ru-RU" sz="4400" dirty="0">
                <a:ln w="0"/>
                <a:solidFill>
                  <a:schemeClr val="tx1"/>
                </a:solidFill>
              </a:endParaRPr>
            </a:p>
          </p:txBody>
        </p:sp>
        <p:sp>
          <p:nvSpPr>
            <p:cNvPr id="18" name="Прямоугольник 17"/>
            <p:cNvSpPr/>
            <p:nvPr/>
          </p:nvSpPr>
          <p:spPr>
            <a:xfrm>
              <a:off x="16856764" y="6528508"/>
              <a:ext cx="4234068"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Naïve Bayes</a:t>
              </a:r>
            </a:p>
          </p:txBody>
        </p:sp>
        <p:sp>
          <p:nvSpPr>
            <p:cNvPr id="19" name="Прямоугольник 18"/>
            <p:cNvSpPr/>
            <p:nvPr/>
          </p:nvSpPr>
          <p:spPr>
            <a:xfrm>
              <a:off x="16856764" y="9730950"/>
              <a:ext cx="4234067"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Bag-of-Words</a:t>
              </a:r>
            </a:p>
          </p:txBody>
        </p:sp>
      </p:grpSp>
      <p:grpSp>
        <p:nvGrpSpPr>
          <p:cNvPr id="3" name="Группа 2">
            <a:extLst>
              <a:ext uri="{FF2B5EF4-FFF2-40B4-BE49-F238E27FC236}">
                <a16:creationId xmlns:a16="http://schemas.microsoft.com/office/drawing/2014/main" id="{E75D07ED-83BA-204C-B86D-A94FBA366057}"/>
              </a:ext>
            </a:extLst>
          </p:cNvPr>
          <p:cNvGrpSpPr/>
          <p:nvPr/>
        </p:nvGrpSpPr>
        <p:grpSpPr>
          <a:xfrm>
            <a:off x="14387077" y="3736905"/>
            <a:ext cx="3291420" cy="6321286"/>
            <a:chOff x="14387078" y="3736905"/>
            <a:chExt cx="3197460" cy="6321286"/>
          </a:xfrm>
        </p:grpSpPr>
        <p:cxnSp>
          <p:nvCxnSpPr>
            <p:cNvPr id="53" name="Прямая со стрелкой 52">
              <a:extLst>
                <a:ext uri="{FF2B5EF4-FFF2-40B4-BE49-F238E27FC236}">
                  <a16:creationId xmlns:a16="http://schemas.microsoft.com/office/drawing/2014/main" id="{D565EDBF-BBF1-9F4C-BE33-AE477C60D051}"/>
                </a:ext>
              </a:extLst>
            </p:cNvPr>
            <p:cNvCxnSpPr>
              <a:cxnSpLocks/>
            </p:cNvCxnSpPr>
            <p:nvPr/>
          </p:nvCxnSpPr>
          <p:spPr>
            <a:xfrm>
              <a:off x="14387078" y="6922245"/>
              <a:ext cx="3197460"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57" name="Прямая со стрелкой 56">
              <a:extLst>
                <a:ext uri="{FF2B5EF4-FFF2-40B4-BE49-F238E27FC236}">
                  <a16:creationId xmlns:a16="http://schemas.microsoft.com/office/drawing/2014/main" id="{30A7C6CF-C049-DC41-9344-C08B5CBAADC1}"/>
                </a:ext>
              </a:extLst>
            </p:cNvPr>
            <p:cNvCxnSpPr>
              <a:cxnSpLocks/>
            </p:cNvCxnSpPr>
            <p:nvPr/>
          </p:nvCxnSpPr>
          <p:spPr>
            <a:xfrm>
              <a:off x="14390067" y="8406492"/>
              <a:ext cx="3194471" cy="1651699"/>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21116060-22A5-C240-875C-82207E19B1F9}"/>
                </a:ext>
              </a:extLst>
            </p:cNvPr>
            <p:cNvCxnSpPr>
              <a:cxnSpLocks/>
            </p:cNvCxnSpPr>
            <p:nvPr/>
          </p:nvCxnSpPr>
          <p:spPr>
            <a:xfrm flipV="1">
              <a:off x="14390067" y="3736905"/>
              <a:ext cx="3194471" cy="1689314"/>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2849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Bag of Words</a:t>
            </a:r>
            <a:endParaRPr lang="ru-RU" dirty="0">
              <a:solidFill>
                <a:schemeClr val="bg1"/>
              </a:solidFill>
            </a:endParaRPr>
          </a:p>
        </p:txBody>
      </p:sp>
      <p:sp>
        <p:nvSpPr>
          <p:cNvPr id="4" name="Объект 3"/>
          <p:cNvSpPr>
            <a:spLocks noGrp="1"/>
          </p:cNvSpPr>
          <p:nvPr>
            <p:ph idx="1"/>
          </p:nvPr>
        </p:nvSpPr>
        <p:spPr>
          <a:xfrm>
            <a:off x="1433559" y="3094079"/>
            <a:ext cx="21224775" cy="8819301"/>
          </a:xfrm>
        </p:spPr>
        <p:txBody>
          <a:bodyPr/>
          <a:lstStyle/>
          <a:p>
            <a:endParaRPr lang="ru-RU" dirty="0"/>
          </a:p>
        </p:txBody>
      </p:sp>
      <p:sp>
        <p:nvSpPr>
          <p:cNvPr id="24" name="Объект 2"/>
          <p:cNvSpPr txBox="1">
            <a:spLocks/>
          </p:cNvSpPr>
          <p:nvPr/>
        </p:nvSpPr>
        <p:spPr>
          <a:xfrm>
            <a:off x="1433559" y="2721921"/>
            <a:ext cx="21378816" cy="6597177"/>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По умолчанию</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словные </a:t>
            </a:r>
            <a:r>
              <a:rPr kumimoji="0" lang="ru-RU" sz="4800" b="0" i="0" u="none" strike="noStrike" kern="1200" cap="none" spc="0" normalizeH="0" baseline="0" noProof="0" dirty="0" err="1">
                <a:ln>
                  <a:noFill/>
                </a:ln>
                <a:solidFill>
                  <a:srgbClr val="FFFFFF"/>
                </a:solidFill>
                <a:effectLst/>
                <a:uLnTx/>
                <a:uFillTx/>
                <a:latin typeface="Arial" panose="020B0604020202020204"/>
                <a:ea typeface="+mn-ea"/>
                <a:cs typeface="+mn-cs"/>
              </a:rPr>
              <a:t>униграммы</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 </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биграммы</a:t>
            </a: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Для каждого </a:t>
            </a:r>
            <a:r>
              <a:rPr kumimoji="0" lang="ru-RU" sz="4800" b="0" i="0" u="none" strike="noStrike" kern="1200" cap="none" spc="0" normalizeH="0" baseline="0" noProof="0" dirty="0" err="1">
                <a:ln>
                  <a:noFill/>
                </a:ln>
                <a:solidFill>
                  <a:srgbClr val="FFFFFF"/>
                </a:solidFill>
                <a:effectLst/>
                <a:uLnTx/>
                <a:uFillTx/>
                <a:latin typeface="Arial" panose="020B0604020202020204"/>
                <a:ea typeface="+mn-ea"/>
                <a:cs typeface="+mn-cs"/>
              </a:rPr>
              <a:t>токена</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 из набора</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словаря</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 проверяем, есть ли этот </a:t>
            </a:r>
            <a:r>
              <a:rPr kumimoji="0" lang="ru-RU" sz="4800" b="0" i="0" u="none" strike="noStrike" kern="1200" cap="none" spc="0" normalizeH="0" baseline="0" noProof="0" dirty="0" err="1">
                <a:ln>
                  <a:noFill/>
                </a:ln>
                <a:solidFill>
                  <a:srgbClr val="FFFFFF"/>
                </a:solidFill>
                <a:effectLst/>
                <a:uLnTx/>
                <a:uFillTx/>
                <a:latin typeface="Arial" panose="020B0604020202020204"/>
                <a:ea typeface="+mn-ea"/>
                <a:cs typeface="+mn-cs"/>
              </a:rPr>
              <a:t>токен</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 в тексте, </a:t>
            </a:r>
            <a:r>
              <a:rPr kumimoji="0" lang="ru-RU" sz="4800" b="0" i="0" u="none" strike="noStrike" kern="1200" cap="none" spc="0" normalizeH="0" baseline="0" noProof="0" dirty="0" err="1">
                <a:ln>
                  <a:noFill/>
                </a:ln>
                <a:solidFill>
                  <a:srgbClr val="FFFFFF"/>
                </a:solidFill>
                <a:effectLst/>
                <a:uLnTx/>
                <a:uFillTx/>
                <a:latin typeface="Arial" panose="020B0604020202020204"/>
                <a:ea typeface="+mn-ea"/>
                <a:cs typeface="+mn-cs"/>
              </a:rPr>
              <a:t>кодируе</a:t>
            </a:r>
            <a:r>
              <a:rPr lang="ru-RU" dirty="0">
                <a:solidFill>
                  <a:srgbClr val="FFFFFF"/>
                </a:solidFill>
                <a:latin typeface="Arial" panose="020B0604020202020204"/>
              </a:rPr>
              <a:t>м как 0 и 1</a:t>
            </a: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4037" marR="0" lvl="2" indent="0"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None/>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p>
        </p:txBody>
      </p:sp>
      <p:sp>
        <p:nvSpPr>
          <p:cNvPr id="6" name="Объект 4"/>
          <p:cNvSpPr txBox="1">
            <a:spLocks/>
          </p:cNvSpPr>
          <p:nvPr/>
        </p:nvSpPr>
        <p:spPr>
          <a:xfrm>
            <a:off x="1918339" y="7289960"/>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Dictionary 1:</a:t>
            </a:r>
          </a:p>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yesterday, petrified</a:t>
            </a:r>
          </a:p>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Dictionary 2:</a:t>
            </a:r>
          </a:p>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800" b="0" i="0" u="none" strike="noStrike" kern="1200" cap="none" spc="0" normalizeH="0" baseline="0" noProof="0" dirty="0" err="1">
                <a:ln>
                  <a:noFill/>
                </a:ln>
                <a:solidFill>
                  <a:srgbClr val="FFFFFF"/>
                </a:solidFill>
                <a:effectLst/>
                <a:uLnTx/>
                <a:uFillTx/>
                <a:latin typeface="Arial" panose="020B0604020202020204"/>
                <a:ea typeface="+mn-ea"/>
                <a:cs typeface="+mn-cs"/>
              </a:rPr>
              <a:t>at+first</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4800" b="0" i="0" u="none" strike="noStrike" kern="1200" cap="none" spc="0" normalizeH="0" baseline="0" noProof="0" dirty="0" err="1">
                <a:ln>
                  <a:noFill/>
                </a:ln>
                <a:solidFill>
                  <a:srgbClr val="FFFFFF"/>
                </a:solidFill>
                <a:effectLst/>
                <a:uLnTx/>
                <a:uFillTx/>
                <a:latin typeface="Arial" panose="020B0604020202020204"/>
                <a:ea typeface="+mn-ea"/>
                <a:cs typeface="+mn-cs"/>
              </a:rPr>
              <a:t>i+has</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4800" b="0" i="0" u="none" strike="noStrike" kern="1200" cap="none" spc="0" normalizeH="0" baseline="0" noProof="0" dirty="0" err="1">
                <a:ln>
                  <a:noFill/>
                </a:ln>
                <a:solidFill>
                  <a:srgbClr val="FFFFFF"/>
                </a:solidFill>
                <a:effectLst/>
                <a:uLnTx/>
                <a:uFillTx/>
                <a:latin typeface="Arial" panose="020B0604020202020204"/>
                <a:ea typeface="+mn-ea"/>
                <a:cs typeface="+mn-cs"/>
              </a:rPr>
              <a:t>could+never</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endPar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 name="Объект 4"/>
          <p:cNvSpPr txBox="1">
            <a:spLocks/>
          </p:cNvSpPr>
          <p:nvPr/>
        </p:nvSpPr>
        <p:spPr>
          <a:xfrm>
            <a:off x="8938466" y="7289959"/>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800" b="0" i="0" u="none" strike="noStrike" kern="1200" cap="none" spc="0" normalizeH="0" baseline="0" noProof="0">
                <a:ln>
                  <a:noFill/>
                </a:ln>
                <a:solidFill>
                  <a:srgbClr val="FFFFFF"/>
                </a:solidFill>
                <a:effectLst/>
                <a:uLnTx/>
                <a:uFillTx/>
                <a:latin typeface="Arial" panose="020B0604020202020204"/>
                <a:ea typeface="+mn-ea"/>
                <a:cs typeface="+mn-cs"/>
              </a:rPr>
              <a:t>at first i was afraid i was petrified kept thinkin i could never live without you by my side</a:t>
            </a:r>
            <a:endPar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Объект 4"/>
          <p:cNvSpPr txBox="1">
            <a:spLocks/>
          </p:cNvSpPr>
          <p:nvPr/>
        </p:nvSpPr>
        <p:spPr>
          <a:xfrm>
            <a:off x="15598634" y="7289958"/>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Feature values:</a:t>
            </a:r>
          </a:p>
          <a:p>
            <a:pPr marL="0" marR="0" lvl="0" indent="0" algn="ctr" defTabSz="1828619" rtl="0" eaLnBrk="1" fontAlgn="auto" latinLnBrk="0" hangingPunct="1">
              <a:lnSpc>
                <a:spcPct val="10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0,1,1,0,1</a:t>
            </a:r>
            <a:endPar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69059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Naïve Bayes</a:t>
            </a:r>
            <a:endParaRPr lang="ru-RU" dirty="0">
              <a:solidFill>
                <a:schemeClr val="bg1"/>
              </a:solidFill>
            </a:endParaRPr>
          </a:p>
        </p:txBody>
      </p:sp>
      <p:sp>
        <p:nvSpPr>
          <p:cNvPr id="4" name="Объект 3"/>
          <p:cNvSpPr>
            <a:spLocks noGrp="1"/>
          </p:cNvSpPr>
          <p:nvPr>
            <p:ph idx="1"/>
          </p:nvPr>
        </p:nvSpPr>
        <p:spPr/>
        <p:txBody>
          <a:bodyPr/>
          <a:lstStyle/>
          <a:p>
            <a:endParaRPr lang="ru-RU" dirty="0"/>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lang="ru-RU" dirty="0">
                <a:solidFill>
                  <a:srgbClr val="FFFFFF"/>
                </a:solidFill>
                <a:latin typeface="Arial" panose="020B0604020202020204"/>
              </a:rPr>
              <a:t>Для каждого класса хотим оценить вероятность</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P(</a:t>
            </a:r>
            <a:r>
              <a:rPr kumimoji="0" lang="en-US" sz="4800" b="0" i="0" u="none" strike="noStrike" kern="1200" cap="none" spc="0" normalizeH="0" baseline="0" noProof="0" dirty="0" err="1">
                <a:ln>
                  <a:noFill/>
                </a:ln>
                <a:solidFill>
                  <a:srgbClr val="FFFFFF"/>
                </a:solidFill>
                <a:effectLst/>
                <a:uLnTx/>
                <a:uFillTx/>
                <a:latin typeface="Arial" panose="020B0604020202020204"/>
                <a:ea typeface="+mn-ea"/>
                <a:cs typeface="+mn-cs"/>
              </a:rPr>
              <a:t>Class|Text</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P(</a:t>
            </a:r>
            <a:r>
              <a:rPr kumimoji="0" lang="en-US" sz="4800" b="0" i="0" u="none" strike="noStrike" kern="1200" cap="none" spc="0" normalizeH="0" baseline="0" noProof="0" dirty="0" err="1">
                <a:ln>
                  <a:noFill/>
                </a:ln>
                <a:solidFill>
                  <a:srgbClr val="FFFFFF"/>
                </a:solidFill>
                <a:effectLst/>
                <a:uLnTx/>
                <a:uFillTx/>
                <a:latin typeface="Arial" panose="020B0604020202020204"/>
                <a:ea typeface="+mn-ea"/>
                <a:cs typeface="+mn-cs"/>
              </a:rPr>
              <a:t>Class|Text</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заменяем </a:t>
            </a:r>
            <a:r>
              <a:rPr lang="ru-RU" dirty="0">
                <a:solidFill>
                  <a:srgbClr val="FFFFFF"/>
                </a:solidFill>
                <a:latin typeface="Arial" panose="020B0604020202020204"/>
              </a:rPr>
              <a:t>на произведение</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P(Class) * </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П</a:t>
            </a:r>
            <a:r>
              <a:rPr kumimoji="0" lang="en-US" sz="3600" b="0" i="0" u="none" strike="noStrike" kern="1200" cap="none" spc="0" normalizeH="0" baseline="0" noProof="0" dirty="0" err="1">
                <a:ln>
                  <a:noFill/>
                </a:ln>
                <a:solidFill>
                  <a:srgbClr val="FFFFFF"/>
                </a:solidFill>
                <a:effectLst/>
                <a:uLnTx/>
                <a:uFillTx/>
                <a:latin typeface="Arial" panose="020B0604020202020204"/>
                <a:ea typeface="+mn-ea"/>
                <a:cs typeface="+mn-cs"/>
              </a:rPr>
              <a:t>i</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P(</a:t>
            </a:r>
            <a:r>
              <a:rPr kumimoji="0" lang="en-US" sz="4800" b="0" i="0" u="none" strike="noStrike" kern="1200" cap="none" spc="0" normalizeH="0" baseline="0" noProof="0" dirty="0" err="1">
                <a:ln>
                  <a:noFill/>
                </a:ln>
                <a:solidFill>
                  <a:srgbClr val="FFFFFF"/>
                </a:solidFill>
                <a:effectLst/>
                <a:uLnTx/>
                <a:uFillTx/>
                <a:latin typeface="Arial" panose="020B0604020202020204"/>
                <a:ea typeface="+mn-ea"/>
                <a:cs typeface="+mn-cs"/>
              </a:rPr>
              <a:t>word</a:t>
            </a:r>
            <a:r>
              <a:rPr kumimoji="0" lang="en-US" sz="3600" b="0" i="0" u="none" strike="noStrike" kern="1200" cap="none" spc="0" normalizeH="0" baseline="0" noProof="0" dirty="0" err="1">
                <a:ln>
                  <a:noFill/>
                </a:ln>
                <a:solidFill>
                  <a:srgbClr val="FFFFFF"/>
                </a:solidFill>
                <a:effectLst/>
                <a:uLnTx/>
                <a:uFillTx/>
                <a:latin typeface="Arial" panose="020B0604020202020204"/>
                <a:ea typeface="+mn-ea"/>
                <a:cs typeface="+mn-cs"/>
              </a:rPr>
              <a:t>i</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 Class)</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4800" b="1" i="0" u="sng" strike="noStrike" kern="1200" cap="none" spc="0" normalizeH="0" baseline="0" noProof="0" dirty="0">
                <a:ln>
                  <a:noFill/>
                </a:ln>
                <a:solidFill>
                  <a:srgbClr val="FFFFFF"/>
                </a:solidFill>
                <a:effectLst/>
                <a:uLnTx/>
                <a:uFillTx/>
                <a:latin typeface="Arial" panose="020B0604020202020204"/>
                <a:ea typeface="+mn-ea"/>
                <a:cs typeface="+mn-cs"/>
              </a:rPr>
              <a:t>Самое важное</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ru-RU" sz="4800" b="0" i="0" u="none" strike="noStrike" kern="1200" cap="none" spc="0" normalizeH="0" baseline="0" noProof="0" dirty="0">
                <a:ln>
                  <a:noFill/>
                </a:ln>
                <a:solidFill>
                  <a:srgbClr val="FFFFFF"/>
                </a:solidFill>
                <a:effectLst/>
                <a:uLnTx/>
                <a:uFillTx/>
                <a:latin typeface="Arial" panose="020B0604020202020204"/>
                <a:ea typeface="+mn-ea"/>
                <a:cs typeface="+mn-cs"/>
              </a:rPr>
              <a:t>считаем</a:t>
            </a:r>
            <a:r>
              <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rPr>
              <a:t> “online”</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4037" marR="0" lvl="2" indent="0"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None/>
              <a:tabLst/>
              <a:defRPr/>
            </a:pPr>
            <a:endParaRPr kumimoji="0" lang="en-US" sz="4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59786354"/>
      </p:ext>
    </p:extLst>
  </p:cSld>
  <p:clrMapOvr>
    <a:masterClrMapping/>
  </p:clrMapOvr>
</p:sld>
</file>

<file path=ppt/theme/theme1.xml><?xml version="1.0" encoding="utf-8"?>
<a:theme xmlns:a="http://schemas.openxmlformats.org/drawingml/2006/main" name="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lIns="90000" tIns="216000" rIns="90000" bIns="216000" rtlCol="0" anchor="ctr" anchorCtr="0"/>
      <a:lstStyle>
        <a:defPPr algn="ctr">
          <a:lnSpc>
            <a:spcPct val="90000"/>
          </a:lnSpc>
          <a:defRPr sz="3200" dirty="0">
            <a:ln w="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Yandex">
      <a:majorFont>
        <a:latin typeface="YS Text Medium"/>
        <a:ea typeface=""/>
        <a:cs typeface=""/>
      </a:majorFont>
      <a:minorFont>
        <a:latin typeface="YS Text Light"/>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tIns="216000" bIns="216000" rtlCol="0" anchor="ctr"/>
      <a:lstStyle>
        <a:defPPr algn="ctr">
          <a:defRPr sz="3200" dirty="0">
            <a:ln w="0"/>
            <a:solidFill>
              <a:schemeClr val="tx1"/>
            </a:solidFill>
            <a:latin typeface="YS Text Light"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Yandex_template_Arial</Template>
  <TotalTime>9642</TotalTime>
  <Words>4925</Words>
  <Application>Microsoft Macintosh PowerPoint</Application>
  <PresentationFormat>Custom</PresentationFormat>
  <Paragraphs>584</Paragraphs>
  <Slides>45</Slides>
  <Notes>42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45</vt:i4>
      </vt:variant>
    </vt:vector>
  </HeadingPairs>
  <TitlesOfParts>
    <vt:vector size="59" baseType="lpstr">
      <vt:lpstr>Arial Unicode MS</vt:lpstr>
      <vt:lpstr>Arial</vt:lpstr>
      <vt:lpstr>Avenir Book</vt:lpstr>
      <vt:lpstr>Calibri</vt:lpstr>
      <vt:lpstr>Courier</vt:lpstr>
      <vt:lpstr>Courier New</vt:lpstr>
      <vt:lpstr>Helvetica Neue</vt:lpstr>
      <vt:lpstr>Menlo</vt:lpstr>
      <vt:lpstr>SFMono-Regular</vt:lpstr>
      <vt:lpstr>Yandex Sans Text Light</vt:lpstr>
      <vt:lpstr>YS Text Light</vt:lpstr>
      <vt:lpstr>YS Text Medium</vt:lpstr>
      <vt:lpstr>Yandex</vt:lpstr>
      <vt:lpstr>1_Yandex</vt:lpstr>
      <vt:lpstr>Новинки CatBoost:  поддержка эмбеддингов, Spark  и предсказание неопределенности</vt:lpstr>
      <vt:lpstr>Plan </vt:lpstr>
      <vt:lpstr>Ваши данные</vt:lpstr>
      <vt:lpstr>Пользователи CatBoost</vt:lpstr>
      <vt:lpstr>Тексты и эмбеддинги</vt:lpstr>
      <vt:lpstr>CatBoost – это интересно!</vt:lpstr>
      <vt:lpstr>Текстовые фичи</vt:lpstr>
      <vt:lpstr>Bag of Words</vt:lpstr>
      <vt:lpstr>Naïve Bayes</vt:lpstr>
      <vt:lpstr>BM-25 for MultiClass</vt:lpstr>
      <vt:lpstr>Что значит считать «онлайн»?</vt:lpstr>
      <vt:lpstr>Эмбеддинги объектов</vt:lpstr>
      <vt:lpstr>Эмбеддинги объектов: что мы пробовали</vt:lpstr>
      <vt:lpstr>Линейный дискриминантный анализ</vt:lpstr>
      <vt:lpstr>kNN</vt:lpstr>
      <vt:lpstr>Как попробовать эмбеддинги в CatBoost?</vt:lpstr>
      <vt:lpstr>Как попробовать эмбеддинги в CatBoost?</vt:lpstr>
      <vt:lpstr>Польза от текстовых фичей и эмбеддингов</vt:lpstr>
      <vt:lpstr>Датасет со смешанными типами данных</vt:lpstr>
      <vt:lpstr>Польза от текстовых фичей и эмбеддингов</vt:lpstr>
      <vt:lpstr>Spark и распределенное обучение</vt:lpstr>
      <vt:lpstr>Обучение на больших данных</vt:lpstr>
      <vt:lpstr>Spark</vt:lpstr>
      <vt:lpstr>  Spark: как запустить обучение</vt:lpstr>
      <vt:lpstr>Распределенное обучение: один хост, много GPU</vt:lpstr>
      <vt:lpstr>Распределенное обучение: редукции гистограмм</vt:lpstr>
      <vt:lpstr>Распределенное обучение: мульти-хост мульти-GPU</vt:lpstr>
      <vt:lpstr>Распределенное обучение: мульти-хост мульти-GPU</vt:lpstr>
      <vt:lpstr>Предсказание неопределенности</vt:lpstr>
      <vt:lpstr>Зачем предсказывать неопределенность?</vt:lpstr>
      <vt:lpstr>Неопределенность в данных</vt:lpstr>
      <vt:lpstr>Неопределенность в данных</vt:lpstr>
      <vt:lpstr>Неопределенность в знаниях: ансамбли</vt:lpstr>
      <vt:lpstr>Неопределенность в знаниях: виртуальные ансамбли</vt:lpstr>
      <vt:lpstr>Неопределенность в знаниях </vt:lpstr>
      <vt:lpstr>Неопределеность: еще один пример</vt:lpstr>
      <vt:lpstr>Неопределеность: еще один пример</vt:lpstr>
      <vt:lpstr>Новости и планы</vt:lpstr>
      <vt:lpstr>Cкорость</vt:lpstr>
      <vt:lpstr>Новые функции</vt:lpstr>
      <vt:lpstr>Новые функции GPU обучения</vt:lpstr>
      <vt:lpstr>”Zero-cost” десериализация модели в Python</vt:lpstr>
      <vt:lpstr>”Zero-cost” десериализация модели</vt:lpstr>
      <vt:lpstr>Планы</vt:lpstr>
      <vt:lpstr>Вопросы?</vt:lpstr>
    </vt:vector>
  </TitlesOfParts>
  <Manager>Maria Kutuzova</Manager>
  <Company>Yandex</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show_YST</dc:subject>
  <dc:creator>Stanislav Kirillov</dc:creator>
  <cp:keywords/>
  <dc:description/>
  <cp:lastModifiedBy>Microsoft Office User</cp:lastModifiedBy>
  <cp:revision>514</cp:revision>
  <dcterms:created xsi:type="dcterms:W3CDTF">2019-10-17T11:07:15Z</dcterms:created>
  <dcterms:modified xsi:type="dcterms:W3CDTF">2020-10-30T10:03:19Z</dcterms:modified>
  <cp:category>presentation technology</cp:category>
</cp:coreProperties>
</file>